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8" r:id="rId4"/>
    <p:sldId id="257" r:id="rId5"/>
    <p:sldId id="260" r:id="rId6"/>
    <p:sldId id="259" r:id="rId7"/>
    <p:sldId id="258" r:id="rId8"/>
    <p:sldId id="263" r:id="rId9"/>
    <p:sldId id="280" r:id="rId10"/>
    <p:sldId id="264" r:id="rId11"/>
    <p:sldId id="284" r:id="rId12"/>
    <p:sldId id="266" r:id="rId13"/>
    <p:sldId id="265" r:id="rId14"/>
    <p:sldId id="267" r:id="rId15"/>
    <p:sldId id="286" r:id="rId16"/>
    <p:sldId id="285" r:id="rId17"/>
    <p:sldId id="271" r:id="rId18"/>
    <p:sldId id="274" r:id="rId19"/>
    <p:sldId id="278" r:id="rId20"/>
    <p:sldId id="273" r:id="rId21"/>
    <p:sldId id="279" r:id="rId22"/>
    <p:sldId id="29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FFDA-3704-4191-A971-2B47473BFAAE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9CECB-167A-4DA8-A7C2-788777CE7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39CA-7002-49F0-BB9B-0F13C3CCED9B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A331F-7350-4E81-833E-A0A59EA48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A7814-9854-4857-82BB-4F4BE913A487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477F9-DAAF-4FBB-8CBE-343FCBF52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69A0C-C726-4EC8-86CB-E38972370296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2EB16-D32D-4D6A-84CD-5F160B346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3093-C07F-487D-91D0-0F6A2F8B6D28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B7BA1-8E52-48E2-A9A6-70C19E951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BEA2C-6421-495A-B385-FA6E3F7871C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C417E-E43C-46C3-8C23-750290655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1535-A2BB-4571-BDC6-BAFF5B2693F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9EC6F-772D-40A5-A6EE-9F5640739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B38A-334C-4442-A2B3-089F6EB9DF21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87E1-F5D4-49A8-B6E2-F8557208D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687D9-8AC1-46CD-9D67-1365CC9EE3D5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64DF-94CC-47E9-A4C6-F2B859C0A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C434-14C8-4C93-B200-B8FE77109488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EF14-9396-4958-88A9-521D80E49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6723-886C-4085-84B0-4E9A98000085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9872F-DFDF-4B8F-BEDE-FD13C06E4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9CD87A-8771-4A46-B788-ADF68C2B5BE7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1B44E3-DD86-4846-AECA-BB732F29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492896"/>
            <a:ext cx="5184576" cy="1440160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Удивительная соль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301208"/>
            <a:ext cx="4320479" cy="628122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Автор: педагог-психолог Перстенюк Т. С.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Срок реализации 1 месяц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бюджетное образовательное учреждение </a:t>
            </a:r>
          </a:p>
          <a:p>
            <a:pPr algn="ctr"/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«Ромашка» с. Каменоломня</a:t>
            </a: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Изучение научной литературы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SAM_0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124744"/>
            <a:ext cx="6768752" cy="4543472"/>
          </a:xfrm>
          <a:prstGeom prst="rect">
            <a:avLst/>
          </a:prstGeom>
        </p:spPr>
      </p:pic>
      <p:pic>
        <p:nvPicPr>
          <p:cNvPr id="6" name="Рисунок 5" descr="перелистывание страниц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4"/>
            <a:ext cx="2232248" cy="2232248"/>
          </a:xfrm>
          <a:prstGeom prst="rect">
            <a:avLst/>
          </a:prstGeom>
        </p:spPr>
      </p:pic>
      <p:pic>
        <p:nvPicPr>
          <p:cNvPr id="4098" name="Picture 2" descr="C:\Users\1\AppData\Local\Temp\Rar$DI15.461\IMG_20171109_102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Просторы Интернета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SAM_0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80728"/>
            <a:ext cx="4248472" cy="3312368"/>
          </a:xfrm>
          <a:prstGeom prst="rect">
            <a:avLst/>
          </a:prstGeom>
        </p:spPr>
      </p:pic>
      <p:pic>
        <p:nvPicPr>
          <p:cNvPr id="5" name="Рисунок 4" descr="DSC03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060848"/>
            <a:ext cx="4464146" cy="3547586"/>
          </a:xfrm>
          <a:prstGeom prst="rect">
            <a:avLst/>
          </a:prstGeom>
        </p:spPr>
      </p:pic>
      <p:pic>
        <p:nvPicPr>
          <p:cNvPr id="6" name="Рисунок 5" descr="animashki-komputeri-29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052736"/>
            <a:ext cx="936104" cy="936104"/>
          </a:xfrm>
          <a:prstGeom prst="rect">
            <a:avLst/>
          </a:prstGeom>
        </p:spPr>
      </p:pic>
      <p:pic>
        <p:nvPicPr>
          <p:cNvPr id="7" name="Рисунок 6" descr="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4365104"/>
            <a:ext cx="1675017" cy="1512168"/>
          </a:xfrm>
          <a:prstGeom prst="rect">
            <a:avLst/>
          </a:prstGeom>
        </p:spPr>
      </p:pic>
      <p:pic>
        <p:nvPicPr>
          <p:cNvPr id="5122" name="Picture 2" descr="C:\Users\1\AppData\Local\Temp\Rar$DI20.605\IMG_20171109_1019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Занятие № 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«Поделки из соли»</a:t>
            </a:r>
          </a:p>
          <a:p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1.Крымская соль – сокровище?</a:t>
            </a:r>
          </a:p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2.Для чего нужна соль? </a:t>
            </a:r>
          </a:p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3.Рисунок из соли (выполнение практической работы)</a:t>
            </a:r>
          </a:p>
          <a:p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1.Уточнять представления детей о роли соли в жизни человека.</a:t>
            </a:r>
          </a:p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2.Развивать мышление (установление причинно-следственных связей), обогащать словарь (фразеологизмы)</a:t>
            </a:r>
          </a:p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3.Поддерживать интерес к истории родного края.</a:t>
            </a:r>
            <a:endParaRPr lang="ru-RU" sz="2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Творим и вытворяем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SAM_0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3704662" cy="3491019"/>
          </a:xfrm>
          <a:prstGeom prst="rect">
            <a:avLst/>
          </a:prstGeom>
        </p:spPr>
      </p:pic>
      <p:pic>
        <p:nvPicPr>
          <p:cNvPr id="5" name="Рисунок 4" descr="SNV36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196752"/>
            <a:ext cx="4211960" cy="3158970"/>
          </a:xfrm>
          <a:prstGeom prst="rect">
            <a:avLst/>
          </a:prstGeom>
        </p:spPr>
      </p:pic>
      <p:pic>
        <p:nvPicPr>
          <p:cNvPr id="6" name="Рисунок 5" descr="DSC001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2204864"/>
            <a:ext cx="4416491" cy="3312368"/>
          </a:xfrm>
          <a:prstGeom prst="rect">
            <a:avLst/>
          </a:prstGeom>
        </p:spPr>
      </p:pic>
      <p:pic>
        <p:nvPicPr>
          <p:cNvPr id="23553" name="Picture 1" descr="D:\ПЕДАГОГ-ПСИХОЛОГ\2017\проект Соль\Viber Images\IMG-f8264b5215be9da60fc81d9a22f15bb8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Наши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2529" name="Picture 1" descr="D:\ПЕДАГОГ-ПСИХОЛОГ\2017\проект Соль\Viber Images\IMG-06f6351a1b78e71df519a6bab62c9fb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6108171" cy="3435846"/>
          </a:xfrm>
          <a:prstGeom prst="rect">
            <a:avLst/>
          </a:prstGeom>
          <a:noFill/>
        </p:spPr>
      </p:pic>
      <p:pic>
        <p:nvPicPr>
          <p:cNvPr id="22530" name="Picture 2" descr="D:\ПЕДАГОГ-ПСИХОЛОГ\2017\проект Соль\Viber Images\IMG-730f72e3c0852989cf9fc541697b1a3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1505" name="Picture 1" descr="D:\ПЕДАГОГ-ПСИХОЛОГ\2017\проект Соль\Viber Images\IMG-06f6351a1b78e71df519a6bab62c9fb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Занятие № 3: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01419"/>
          </a:xfrm>
        </p:spPr>
        <p:txBody>
          <a:bodyPr/>
          <a:lstStyle/>
          <a:p>
            <a:pPr marL="18000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Насыпушки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8000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1.Чтение сказки «Соль в кушанье».</a:t>
            </a:r>
          </a:p>
          <a:p>
            <a:pPr marL="18000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2.Беседа «Соль на кухне».</a:t>
            </a:r>
          </a:p>
          <a:p>
            <a:pPr marL="18000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3.«Декоративная соль» (практическая работа)</a:t>
            </a:r>
          </a:p>
          <a:p>
            <a:pPr marL="18000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Задачи:</a:t>
            </a:r>
          </a:p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1.Уточнять и обогащать представления детей об использовании соли  в приготовлении пищи.</a:t>
            </a:r>
          </a:p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2.Обогащать словарь, развивать мелкую моторику, произвольность, </a:t>
            </a:r>
            <a:r>
              <a:rPr lang="ru-RU" sz="2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цветовосприятие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3.Воспитывать умение создавать красоту своими руками, стремление дарить радость близким.</a:t>
            </a:r>
            <a:endParaRPr lang="ru-RU" sz="2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9457" name="Picture 1" descr="D:\ПЕДАГОГ-ПСИХОЛОГ\2017\проект Соль\Viber Images\IMG_20171128_105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8433" name="Picture 1" descr="D:\ПЕДАГОГ-ПСИХОЛОГ\2017\проект Соль\Viber Images\IMG_20171128_105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7409" name="Picture 1" descr="D:\ПЕДАГОГ-ПСИХОЛОГ\2017\проект Соль\Viber Images\IMG_20171128_110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Гипотеза проекта: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Содействие воспитанию личности ребенка с осознано–правильным отношением к природе, способного видеть и чувствовать красоту окружающего мира, будет эффективно, если проектная деятельность детей старшего дошкольного возраста стимулирует внутреннее развитие и обеспечивает удовлетворение детских потребностей, запросов, инициативы и желаний.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Выводы: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Соль есть в морях, океанах, соленых озерах, солончаках, а также во всех живых организмах.</a:t>
            </a:r>
          </a:p>
          <a:p>
            <a:pPr marL="342900" indent="-342900" algn="just">
              <a:buFontTx/>
              <a:buAutoNum type="arabicPeriod"/>
            </a:pP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Соль нужна для нормального роста и развития всех живых организмов.</a:t>
            </a:r>
          </a:p>
          <a:p>
            <a:pPr marL="342900" indent="-342900" algn="just">
              <a:buFontTx/>
              <a:buAutoNum type="arabicPeriod"/>
            </a:pP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больших количествах  соль  вредна для здоровья человека и других живых организмов.</a:t>
            </a:r>
          </a:p>
          <a:p>
            <a:pPr marL="342900" indent="-342900" algn="just">
              <a:buFontTx/>
              <a:buAutoNum type="arabicPeriod"/>
            </a:pP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использует соль в быту и для творчества.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7875297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исследовательской работы дети выяснили, что такое поваренная соль и каким образом она попадает на наш стол. Узнали много нового об особенностях соли, ее свойствах и качествах, о том как добывают соль. Также узнали, что в Крыму соль добывается тоже.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Познакомились с разными способами окрашивания соли и использования ее в творчестве. Из маленьких детей они превратились в маленьких исследователей:  научились анализировать полученные результаты, отвечать на вопросы, устанавливать  причинно-следственные связи. Существенно повысился их познавательный интерес.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И что немаловажно,   интересная совместная работа сплотила детей, они стали более терпимы друг к другу. А также убедились, что самые простые  и знакомые вещи могут быть необычными!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620688"/>
          </a:xfrm>
          <a:solidFill>
            <a:srgbClr val="92D050"/>
          </a:solidFill>
        </p:spPr>
        <p:txBody>
          <a:bodyPr rtlCol="0"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новых встреч!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7875297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исследовательской работы дети выяснили, что такое поваренная соль и каким образом она попадает на наш стол. Узнали много нового об особенностях соли, ее свойствах и качествах, о том как добывают соль. Также узнали, что в Крыму соль добывается тоже.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Познакомились с разными способами окрашивания соли и использования ее в творчестве. Из маленьких детей они превратились в маленьких исследователей:  научились анализировать полученные результаты, отвечать на вопросы, устанавливать  причинно-следственные связи. Существенно повысился их познавательный интерес.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И что немаловажно,   интересная совместная работа сплотила детей, они стали более терпимы друг к другу. А также убедились, что самые простые  и знакомые вещи могут быть необычными!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986" name="Picture 2" descr="C:\Users\1\AppData\Local\Temp\Rar$DI03.037\IMG_20171109_102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у детей старшего дошкольного возраста готовности самостоятельно изучать окружающий мир, решать задачи гуманного взаимодействия с природой в процессе поисковой деятельности.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Максим\Рабочий стол\ладо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9697" y="4556081"/>
            <a:ext cx="3434303" cy="230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_fa375c17bd47388012084cddc1f50f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293096"/>
            <a:ext cx="4032448" cy="25649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9292"/>
            <a:ext cx="8280920" cy="621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u="sng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Вызвать интерес к исследованию полезного ископаемого – соли, ее свойств и качеств, характер использования человеком.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Расширить представления о добыче соли.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Приобщать к элементарному, доступному возрасту исследованию. Способствовать развитию и совершенствованию разных методов познания в соответствии с возрастными возможностями и индивидуальными способностями детей.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у детей уверенности в своих мыслительных и интеллектуальных способностях и возможностях.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Проблема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Соль незаменимый продукт питания, о котором дети очень мало знают.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Соль можно не только употреблять в пищу, но использовать ее как материал для исследования и творчества.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451408"/>
            <a:ext cx="2073344" cy="340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Диагностическая ситуация: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Беседа с детьми, что мы знаем о соли?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r>
              <a:rPr lang="ru-RU" dirty="0" smtClean="0"/>
              <a:t>Что вы знаете о соли?</a:t>
            </a:r>
          </a:p>
          <a:p>
            <a:pPr lvl="1"/>
            <a:r>
              <a:rPr lang="ru-RU" dirty="0" smtClean="0"/>
              <a:t>Где человек может использовать соль?</a:t>
            </a:r>
          </a:p>
          <a:p>
            <a:pPr lvl="1"/>
            <a:r>
              <a:rPr lang="ru-RU" dirty="0" smtClean="0"/>
              <a:t>Влияет ли соль на здоровье человека?</a:t>
            </a:r>
          </a:p>
          <a:p>
            <a:pPr lvl="1"/>
            <a:r>
              <a:rPr lang="ru-RU" dirty="0" smtClean="0"/>
              <a:t>Можем ли мы прожить без соли?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Характеристика ответов: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Ее употребляют в пищу – 100%</a:t>
            </a:r>
          </a:p>
          <a:p>
            <a:r>
              <a:rPr lang="ru-RU" sz="2000" dirty="0" smtClean="0"/>
              <a:t>В еде – 100 %</a:t>
            </a:r>
          </a:p>
          <a:p>
            <a:endParaRPr lang="ru-RU" sz="2000" dirty="0" smtClean="0"/>
          </a:p>
          <a:p>
            <a:r>
              <a:rPr lang="ru-RU" sz="2000" dirty="0" smtClean="0"/>
              <a:t>Нет  - 80 %</a:t>
            </a:r>
          </a:p>
          <a:p>
            <a:endParaRPr lang="ru-RU" sz="2000" dirty="0" smtClean="0"/>
          </a:p>
          <a:p>
            <a:r>
              <a:rPr lang="ru-RU" sz="2000" dirty="0" smtClean="0"/>
              <a:t>Да – 90 %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Воплощение проекта: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032" y="733246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№ 1: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1.Какая бывает соль? (беседа на основе презентации, рассматривание солей).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2.Свойства соли (беседа, практическая деятельность)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3.Красим соль разными способами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1.Обогащать представления детей о соли.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2.Познакомить с разными способами окрашивания соли.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3.Развивать кругозор, мышление.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4.Воспитывать аккуратность в работе.</a:t>
            </a:r>
          </a:p>
          <a:p>
            <a:endParaRPr lang="ru-RU" sz="2800" dirty="0" smtClean="0"/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Девиз: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Край родной – наш общий дом,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Чистоту храните в нем.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Мир природы, мир прекрасный,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Не губи его напрасно!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1\AppData\Local\Temp\Rar$DI04.101\IMG_20171109_101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Заповеди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serdt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7218" y="1268760"/>
            <a:ext cx="4726678" cy="4320480"/>
          </a:xfrm>
          <a:prstGeom prst="rect">
            <a:avLst/>
          </a:prstGeom>
        </p:spPr>
      </p:pic>
      <p:pic>
        <p:nvPicPr>
          <p:cNvPr id="3074" name="Picture 2" descr="C:\Users\1\AppData\Local\Temp\Rar$DI12.661\IMG_20171109_101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609</TotalTime>
  <Words>536</Words>
  <Application>Microsoft Office PowerPoint</Application>
  <PresentationFormat>Экран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000051</vt:lpstr>
      <vt:lpstr>Удивительная соль</vt:lpstr>
      <vt:lpstr>Гипотеза проекта:</vt:lpstr>
      <vt:lpstr>Цель:</vt:lpstr>
      <vt:lpstr>Слайд 4</vt:lpstr>
      <vt:lpstr> Проблема</vt:lpstr>
      <vt:lpstr>Диагностическая ситуация:</vt:lpstr>
      <vt:lpstr>Воплощение проекта:</vt:lpstr>
      <vt:lpstr>Девиз:</vt:lpstr>
      <vt:lpstr>Заповеди</vt:lpstr>
      <vt:lpstr>Изучение научной литературы</vt:lpstr>
      <vt:lpstr>Просторы Интернета</vt:lpstr>
      <vt:lpstr> Занятие № 2</vt:lpstr>
      <vt:lpstr>Творим и вытворяем</vt:lpstr>
      <vt:lpstr> Наши работы</vt:lpstr>
      <vt:lpstr>Слайд 15</vt:lpstr>
      <vt:lpstr>Занятие № 3:</vt:lpstr>
      <vt:lpstr>Слайд 17</vt:lpstr>
      <vt:lpstr>Слайд 18</vt:lpstr>
      <vt:lpstr>Слайд 19</vt:lpstr>
      <vt:lpstr>Выводы:</vt:lpstr>
      <vt:lpstr>Слайд 21</vt:lpstr>
      <vt:lpstr>До новых встреч!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Надежда</dc:creator>
  <cp:lastModifiedBy>1</cp:lastModifiedBy>
  <cp:revision>44</cp:revision>
  <dcterms:created xsi:type="dcterms:W3CDTF">2014-04-22T01:57:12Z</dcterms:created>
  <dcterms:modified xsi:type="dcterms:W3CDTF">2017-11-29T21:56:38Z</dcterms:modified>
</cp:coreProperties>
</file>