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84" r:id="rId3"/>
    <p:sldId id="256" r:id="rId4"/>
    <p:sldId id="259" r:id="rId5"/>
    <p:sldId id="260" r:id="rId6"/>
    <p:sldId id="261" r:id="rId7"/>
    <p:sldId id="263" r:id="rId8"/>
    <p:sldId id="264" r:id="rId9"/>
    <p:sldId id="283" r:id="rId10"/>
    <p:sldId id="265" r:id="rId11"/>
    <p:sldId id="266" r:id="rId12"/>
    <p:sldId id="280" r:id="rId13"/>
    <p:sldId id="267" r:id="rId14"/>
    <p:sldId id="268" r:id="rId15"/>
    <p:sldId id="269" r:id="rId16"/>
    <p:sldId id="282" r:id="rId17"/>
    <p:sldId id="270" r:id="rId18"/>
    <p:sldId id="271" r:id="rId19"/>
    <p:sldId id="272" r:id="rId20"/>
    <p:sldId id="273" r:id="rId21"/>
    <p:sldId id="275" r:id="rId22"/>
    <p:sldId id="281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4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48357272041593"/>
          <c:y val="4.7124754477927862E-2"/>
          <c:w val="0.7838752321554574"/>
          <c:h val="0.908354420214004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2.8418742921857316E-2"/>
                  <c:y val="-5.3661290476261787E-2"/>
                </c:manualLayout>
              </c:layout>
              <c:tx>
                <c:rich>
                  <a:bodyPr/>
                  <a:lstStyle/>
                  <a:p>
                    <a:pPr>
                      <a:defRPr sz="20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aseline="0" dirty="0" smtClean="0"/>
                      <a:t>36</a:t>
                    </a:r>
                    <a:r>
                      <a:rPr lang="ru-RU" sz="2000" dirty="0" smtClean="0"/>
                      <a:t>%</a:t>
                    </a:r>
                    <a:endParaRPr lang="en-US" sz="20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6682441597092373"/>
                  <c:y val="0.11077197039715027"/>
                </c:manualLayout>
              </c:layout>
              <c:tx>
                <c:rich>
                  <a:bodyPr/>
                  <a:lstStyle/>
                  <a:p>
                    <a:pPr>
                      <a:defRPr sz="2000" baseline="0"/>
                    </a:pP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64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4.6005965425938919E-2"/>
                  <c:y val="-6.7250514548990767E-2"/>
                </c:manualLayout>
              </c:layout>
              <c:tx>
                <c:rich>
                  <a:bodyPr/>
                  <a:lstStyle/>
                  <a:p>
                    <a:pPr>
                      <a:defRPr sz="13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3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36</c:v>
                </c:pt>
                <c:pt idx="2">
                  <c:v>64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4278978290509522E-2"/>
          <c:y val="0.85828033822494521"/>
          <c:w val="0.54909874910757484"/>
          <c:h val="0.14166266254139684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477733656833828"/>
          <c:y val="8.1606738636564688E-2"/>
          <c:w val="0.79053850647419122"/>
          <c:h val="0.917394498672173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799072558174456E-3"/>
                  <c:y val="-4.603938896127189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1578239188748273E-2"/>
                  <c:y val="6.60756434222699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83%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6005965425938919E-2"/>
                  <c:y val="-6.7250514548990739E-2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83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3.5774250889686089E-2"/>
          <c:y val="0.86977989107871856"/>
          <c:w val="0.59102416039794836"/>
          <c:h val="0.13022010892128186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654080368666801E-2"/>
          <c:y val="9.3674918333050236E-2"/>
          <c:w val="0.42317518890996747"/>
          <c:h val="0.49130723767442752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7240225334869521E-2"/>
          <c:y val="0.68826715005947992"/>
          <c:w val="0.14547704639230347"/>
          <c:h val="0.16543212673955318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033572027350503E-2"/>
          <c:y val="0"/>
          <c:w val="0.87898794073385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50396723596368076"/>
                  <c:y val="-0.40942690840618851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 smtClean="0"/>
                      <a:t>1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24048792558402604"/>
                  <c:y val="0.41949879500568338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83%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6005965425938919E-2"/>
                  <c:y val="-6.7250514548990739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83</c:v>
                </c:pt>
                <c:pt idx="2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7791921929309437E-2"/>
          <c:y val="0.88496096587558648"/>
          <c:w val="0.39743327130318867"/>
          <c:h val="0.1030083195884218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4126862627364528E-2"/>
          <c:y val="0"/>
          <c:w val="0.87975764013337698"/>
          <c:h val="0.93218542828742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explosion val="1"/>
          <c:dPt>
            <c:idx val="0"/>
            <c:explosion val="0"/>
            <c:spPr>
              <a:solidFill>
                <a:srgbClr val="FF0000"/>
              </a:solidFill>
            </c:spPr>
          </c:dPt>
          <c:dPt>
            <c:idx val="1"/>
            <c:explosion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4.9552535327124787E-2"/>
                  <c:y val="0.12844166139539476"/>
                </c:manualLayout>
              </c:layout>
              <c:tx>
                <c:rich>
                  <a:bodyPr/>
                  <a:lstStyle/>
                  <a:p>
                    <a:pPr>
                      <a:defRPr sz="20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aseline="0" dirty="0" smtClean="0"/>
                      <a:t>55</a:t>
                    </a:r>
                    <a:r>
                      <a:rPr lang="ru-RU" sz="2000" dirty="0" smtClean="0"/>
                      <a:t>%</a:t>
                    </a:r>
                    <a:endParaRPr lang="en-US" sz="20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33538482512706047"/>
                  <c:y val="4.4013341110170932E-2"/>
                </c:manualLayout>
              </c:layout>
              <c:tx>
                <c:rich>
                  <a:bodyPr/>
                  <a:lstStyle/>
                  <a:p>
                    <a:pPr>
                      <a:defRPr sz="2000" baseline="0"/>
                    </a:pP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4.6005965425938919E-2"/>
                  <c:y val="-6.7250514548990739E-2"/>
                </c:manualLayout>
              </c:layout>
              <c:tx>
                <c:rich>
                  <a:bodyPr/>
                  <a:lstStyle/>
                  <a:p>
                    <a:pPr>
                      <a:defRPr sz="13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3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  <c:pt idx="2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8.8405716604483167E-2"/>
          <c:y val="0.8341483952057438"/>
          <c:w val="0.49660384962836746"/>
          <c:h val="0.16543212673955318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A479C-EB7D-421E-839D-8752908D998C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78A582B-798C-48B5-8028-EB177FEF14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Расширить и систематизировать представления детей об осени, как о времени года, её признаках и явлениях. 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591266F0-7F71-4415-A03A-13C4FC53F57D}" type="parTrans" cxnId="{474E4A2C-A33A-4E2B-B4DC-CFF3475A0F11}">
      <dgm:prSet/>
      <dgm:spPr/>
      <dgm:t>
        <a:bodyPr/>
        <a:lstStyle/>
        <a:p>
          <a:endParaRPr lang="ru-RU"/>
        </a:p>
      </dgm:t>
    </dgm:pt>
    <dgm:pt modelId="{3540220E-DB67-4EC9-9EB3-9932812A3847}" type="sibTrans" cxnId="{474E4A2C-A33A-4E2B-B4DC-CFF3475A0F11}">
      <dgm:prSet/>
      <dgm:spPr/>
      <dgm:t>
        <a:bodyPr/>
        <a:lstStyle/>
        <a:p>
          <a:endParaRPr lang="ru-RU"/>
        </a:p>
      </dgm:t>
    </dgm:pt>
    <dgm:pt modelId="{A321DB78-FC19-43A2-A6FF-45D21A60E9D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Создать условия для развития познавательных и творческих способностей детей в процессе разработки совместного проекта «Золотая осень».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29A89A2E-C907-4FFD-8379-842FCE71B086}" type="parTrans" cxnId="{9614CE0F-F48F-4A03-B725-95FE8CD9B47D}">
      <dgm:prSet/>
      <dgm:spPr/>
      <dgm:t>
        <a:bodyPr/>
        <a:lstStyle/>
        <a:p>
          <a:endParaRPr lang="ru-RU"/>
        </a:p>
      </dgm:t>
    </dgm:pt>
    <dgm:pt modelId="{9D4E75D7-1CC7-47B7-B40B-281894F066B4}" type="sibTrans" cxnId="{9614CE0F-F48F-4A03-B725-95FE8CD9B47D}">
      <dgm:prSet/>
      <dgm:spPr/>
      <dgm:t>
        <a:bodyPr/>
        <a:lstStyle/>
        <a:p>
          <a:endParaRPr lang="ru-RU"/>
        </a:p>
      </dgm:t>
    </dgm:pt>
    <dgm:pt modelId="{64E0D145-AC61-471C-A3E1-FC996804D1ED}" type="pres">
      <dgm:prSet presAssocID="{562A479C-EB7D-421E-839D-8752908D9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A7CAB-0F9F-413F-9ED1-B86E486E28D6}" type="pres">
      <dgm:prSet presAssocID="{A78A582B-798C-48B5-8028-EB177FEF14A6}" presName="node" presStyleLbl="node1" presStyleIdx="0" presStyleCnt="2" custLinFactNeighborX="2168" custLinFactNeighborY="-4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3E4AD-FB25-4754-990D-59D6A458C46C}" type="pres">
      <dgm:prSet presAssocID="{3540220E-DB67-4EC9-9EB3-9932812A3847}" presName="sibTrans" presStyleCnt="0"/>
      <dgm:spPr/>
      <dgm:t>
        <a:bodyPr/>
        <a:lstStyle/>
        <a:p>
          <a:endParaRPr lang="ru-RU"/>
        </a:p>
      </dgm:t>
    </dgm:pt>
    <dgm:pt modelId="{FC094411-E2E9-4B17-B367-06C916F8A426}" type="pres">
      <dgm:prSet presAssocID="{A321DB78-FC19-43A2-A6FF-45D21A60E9D4}" presName="node" presStyleLbl="node1" presStyleIdx="1" presStyleCnt="2" custLinFactNeighborX="-3360" custLinFactNeighborY="-4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1E71E-251D-4F83-BB18-5A7B07816724}" type="presOf" srcId="{562A479C-EB7D-421E-839D-8752908D998C}" destId="{64E0D145-AC61-471C-A3E1-FC996804D1ED}" srcOrd="0" destOrd="0" presId="urn:microsoft.com/office/officeart/2005/8/layout/default"/>
    <dgm:cxn modelId="{BA0DFBBC-DFC0-4C6F-8D63-90FCB1607773}" type="presOf" srcId="{A321DB78-FC19-43A2-A6FF-45D21A60E9D4}" destId="{FC094411-E2E9-4B17-B367-06C916F8A426}" srcOrd="0" destOrd="0" presId="urn:microsoft.com/office/officeart/2005/8/layout/default"/>
    <dgm:cxn modelId="{474E4A2C-A33A-4E2B-B4DC-CFF3475A0F11}" srcId="{562A479C-EB7D-421E-839D-8752908D998C}" destId="{A78A582B-798C-48B5-8028-EB177FEF14A6}" srcOrd="0" destOrd="0" parTransId="{591266F0-7F71-4415-A03A-13C4FC53F57D}" sibTransId="{3540220E-DB67-4EC9-9EB3-9932812A3847}"/>
    <dgm:cxn modelId="{9614CE0F-F48F-4A03-B725-95FE8CD9B47D}" srcId="{562A479C-EB7D-421E-839D-8752908D998C}" destId="{A321DB78-FC19-43A2-A6FF-45D21A60E9D4}" srcOrd="1" destOrd="0" parTransId="{29A89A2E-C907-4FFD-8379-842FCE71B086}" sibTransId="{9D4E75D7-1CC7-47B7-B40B-281894F066B4}"/>
    <dgm:cxn modelId="{1EA7860A-6D7B-4C41-9161-4BFBE85D6092}" type="presOf" srcId="{A78A582B-798C-48B5-8028-EB177FEF14A6}" destId="{6D5A7CAB-0F9F-413F-9ED1-B86E486E28D6}" srcOrd="0" destOrd="0" presId="urn:microsoft.com/office/officeart/2005/8/layout/default"/>
    <dgm:cxn modelId="{AF301B2B-A914-4105-8650-0B24FC3214A2}" type="presParOf" srcId="{64E0D145-AC61-471C-A3E1-FC996804D1ED}" destId="{6D5A7CAB-0F9F-413F-9ED1-B86E486E28D6}" srcOrd="0" destOrd="0" presId="urn:microsoft.com/office/officeart/2005/8/layout/default"/>
    <dgm:cxn modelId="{2A5DC85D-7667-4CE2-AEA9-5B9EF3393B38}" type="presParOf" srcId="{64E0D145-AC61-471C-A3E1-FC996804D1ED}" destId="{AF63E4AD-FB25-4754-990D-59D6A458C46C}" srcOrd="1" destOrd="0" presId="urn:microsoft.com/office/officeart/2005/8/layout/default"/>
    <dgm:cxn modelId="{DCF71BB4-B89E-4818-8C97-B3ED52B80EC2}" type="presParOf" srcId="{64E0D145-AC61-471C-A3E1-FC996804D1ED}" destId="{FC094411-E2E9-4B17-B367-06C916F8A42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2E3D9-ADD4-4FF5-969A-E9823F00F539}" type="doc">
      <dgm:prSet loTypeId="urn:microsoft.com/office/officeart/2005/8/layout/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B3B35F-59E2-42A3-B896-E839873896C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b="0" dirty="0" smtClean="0"/>
            <a:t>1-й этап - подготовительный</a:t>
          </a:r>
          <a:endParaRPr lang="ru-RU" sz="1400" b="0" dirty="0"/>
        </a:p>
      </dgm:t>
    </dgm:pt>
    <dgm:pt modelId="{B8AA2C28-C075-4309-9EE4-9286B174347C}" type="parTrans" cxnId="{37FF62CC-FD32-4B90-98AC-311E05EBC85D}">
      <dgm:prSet/>
      <dgm:spPr/>
      <dgm:t>
        <a:bodyPr/>
        <a:lstStyle/>
        <a:p>
          <a:endParaRPr lang="ru-RU"/>
        </a:p>
      </dgm:t>
    </dgm:pt>
    <dgm:pt modelId="{9B94DC22-7151-4A43-BAD7-E0C1F413A01E}" type="sibTrans" cxnId="{37FF62CC-FD32-4B90-98AC-311E05EBC85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3B08EC1-8A36-449C-A707-C7BAABC01F7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90000"/>
            </a:lnSpc>
          </a:pPr>
          <a:endParaRPr lang="ru-RU" sz="900" dirty="0"/>
        </a:p>
      </dgm:t>
    </dgm:pt>
    <dgm:pt modelId="{B58E2863-2B45-49E9-B377-DF601FB81A64}" type="parTrans" cxnId="{B769CF15-FF36-4C9F-A7DA-B240649E806A}">
      <dgm:prSet/>
      <dgm:spPr/>
      <dgm:t>
        <a:bodyPr/>
        <a:lstStyle/>
        <a:p>
          <a:endParaRPr lang="ru-RU"/>
        </a:p>
      </dgm:t>
    </dgm:pt>
    <dgm:pt modelId="{D4DC0C5A-61A4-4CA7-ADD7-ED94D55966DC}" type="sibTrans" cxnId="{B769CF15-FF36-4C9F-A7DA-B240649E806A}">
      <dgm:prSet/>
      <dgm:spPr/>
      <dgm:t>
        <a:bodyPr/>
        <a:lstStyle/>
        <a:p>
          <a:endParaRPr lang="ru-RU"/>
        </a:p>
      </dgm:t>
    </dgm:pt>
    <dgm:pt modelId="{8BB1187F-3DC9-4A22-A939-27EA3B3E627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dirty="0" smtClean="0"/>
            <a:t>2-й этап – основной (практический)</a:t>
          </a:r>
          <a:endParaRPr lang="ru-RU" sz="1400" dirty="0"/>
        </a:p>
      </dgm:t>
    </dgm:pt>
    <dgm:pt modelId="{27072476-FB41-4422-8C2B-93F5E3E24A1A}" type="parTrans" cxnId="{3D23793D-8207-4CE0-A374-6268B791CDAE}">
      <dgm:prSet/>
      <dgm:spPr/>
      <dgm:t>
        <a:bodyPr/>
        <a:lstStyle/>
        <a:p>
          <a:endParaRPr lang="ru-RU"/>
        </a:p>
      </dgm:t>
    </dgm:pt>
    <dgm:pt modelId="{7EC91946-7742-47E3-A090-1A37A095D666}" type="sibTrans" cxnId="{3D23793D-8207-4CE0-A374-6268B791CD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50AC30D-5D77-4912-91F6-70036100E44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90000"/>
            </a:lnSpc>
          </a:pPr>
          <a:endParaRPr lang="ru-RU" b="1" dirty="0">
            <a:solidFill>
              <a:srgbClr val="FF0000"/>
            </a:solidFill>
          </a:endParaRPr>
        </a:p>
      </dgm:t>
    </dgm:pt>
    <dgm:pt modelId="{A19FC1B0-F90C-4AD5-8896-6565E961CCD0}" type="parTrans" cxnId="{6990FAEE-76CF-4BEE-9ED9-9F93BEFB63E8}">
      <dgm:prSet/>
      <dgm:spPr/>
      <dgm:t>
        <a:bodyPr/>
        <a:lstStyle/>
        <a:p>
          <a:endParaRPr lang="ru-RU"/>
        </a:p>
      </dgm:t>
    </dgm:pt>
    <dgm:pt modelId="{C77D446E-D138-4D50-A6E6-71BD8FA182B7}" type="sibTrans" cxnId="{6990FAEE-76CF-4BEE-9ED9-9F93BEFB63E8}">
      <dgm:prSet/>
      <dgm:spPr/>
      <dgm:t>
        <a:bodyPr/>
        <a:lstStyle/>
        <a:p>
          <a:endParaRPr lang="ru-RU"/>
        </a:p>
      </dgm:t>
    </dgm:pt>
    <dgm:pt modelId="{3797FB4A-522D-446D-9841-C81E22943D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/>
            <a:t>3-й этап – заключительный</a:t>
          </a:r>
          <a:endParaRPr lang="ru-RU" sz="1400" dirty="0"/>
        </a:p>
      </dgm:t>
    </dgm:pt>
    <dgm:pt modelId="{86FEFA5C-325B-4FC0-8631-E165E1F582C7}" type="parTrans" cxnId="{FF024974-6DBF-4DDE-9B99-CEC3BDB55D21}">
      <dgm:prSet/>
      <dgm:spPr/>
      <dgm:t>
        <a:bodyPr/>
        <a:lstStyle/>
        <a:p>
          <a:endParaRPr lang="ru-RU"/>
        </a:p>
      </dgm:t>
    </dgm:pt>
    <dgm:pt modelId="{20151E6F-89D7-462D-84B9-814FACDBBDE5}" type="sibTrans" cxnId="{FF024974-6DBF-4DDE-9B99-CEC3BDB55D21}">
      <dgm:prSet/>
      <dgm:spPr/>
      <dgm:t>
        <a:bodyPr/>
        <a:lstStyle/>
        <a:p>
          <a:endParaRPr lang="ru-RU"/>
        </a:p>
      </dgm:t>
    </dgm:pt>
    <dgm:pt modelId="{E763B154-11C9-4595-8093-35E1DB9808A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Выставка совместных работ родителей и детей</a:t>
          </a:r>
          <a:endParaRPr lang="ru-RU" sz="1100" b="1" dirty="0">
            <a:solidFill>
              <a:schemeClr val="tx1"/>
            </a:solidFill>
          </a:endParaRPr>
        </a:p>
      </dgm:t>
    </dgm:pt>
    <dgm:pt modelId="{714F915B-A685-4AA6-A85E-6748451DD197}" type="parTrans" cxnId="{F9349AC5-A8E3-4CC4-8F26-CA0F97C90921}">
      <dgm:prSet/>
      <dgm:spPr/>
      <dgm:t>
        <a:bodyPr/>
        <a:lstStyle/>
        <a:p>
          <a:endParaRPr lang="ru-RU"/>
        </a:p>
      </dgm:t>
    </dgm:pt>
    <dgm:pt modelId="{64506ADC-2803-4455-A4DA-DDF2E0962B92}" type="sibTrans" cxnId="{F9349AC5-A8E3-4CC4-8F26-CA0F97C90921}">
      <dgm:prSet/>
      <dgm:spPr/>
      <dgm:t>
        <a:bodyPr/>
        <a:lstStyle/>
        <a:p>
          <a:endParaRPr lang="ru-RU"/>
        </a:p>
      </dgm:t>
    </dgm:pt>
    <dgm:pt modelId="{13F60721-4C11-4A96-88DD-EC347C3CC97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Наблюдения</a:t>
          </a:r>
          <a:endParaRPr lang="ru-RU" b="1" i="0" dirty="0">
            <a:solidFill>
              <a:schemeClr val="tx1"/>
            </a:solidFill>
          </a:endParaRPr>
        </a:p>
      </dgm:t>
    </dgm:pt>
    <dgm:pt modelId="{13F3D1B2-EC78-4CBA-B90C-CC3B94ADDDAE}" type="parTrans" cxnId="{87830E95-691A-42CE-B548-5D7F25E15191}">
      <dgm:prSet/>
      <dgm:spPr/>
      <dgm:t>
        <a:bodyPr/>
        <a:lstStyle/>
        <a:p>
          <a:endParaRPr lang="ru-RU"/>
        </a:p>
      </dgm:t>
    </dgm:pt>
    <dgm:pt modelId="{680432CA-769E-4DCC-9392-E3A5CD165CE4}" type="sibTrans" cxnId="{87830E95-691A-42CE-B548-5D7F25E15191}">
      <dgm:prSet/>
      <dgm:spPr/>
      <dgm:t>
        <a:bodyPr/>
        <a:lstStyle/>
        <a:p>
          <a:endParaRPr lang="ru-RU"/>
        </a:p>
      </dgm:t>
    </dgm:pt>
    <dgm:pt modelId="{92588E15-5EF3-469C-8BCB-A2130AEEFD9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Проведение утренника</a:t>
          </a:r>
          <a:endParaRPr lang="ru-RU" sz="1100" b="1" dirty="0">
            <a:solidFill>
              <a:schemeClr val="tx1"/>
            </a:solidFill>
          </a:endParaRPr>
        </a:p>
      </dgm:t>
    </dgm:pt>
    <dgm:pt modelId="{615E1279-E3FD-46B6-AFB5-497DA6634E06}" type="parTrans" cxnId="{1F26AEF5-8C1F-4D6F-BF6A-14AF789740B9}">
      <dgm:prSet/>
      <dgm:spPr/>
      <dgm:t>
        <a:bodyPr/>
        <a:lstStyle/>
        <a:p>
          <a:endParaRPr lang="ru-RU"/>
        </a:p>
      </dgm:t>
    </dgm:pt>
    <dgm:pt modelId="{5DAD1DE8-0B60-4FDF-82A4-635999A1275B}" type="sibTrans" cxnId="{1F26AEF5-8C1F-4D6F-BF6A-14AF789740B9}">
      <dgm:prSet/>
      <dgm:spPr/>
      <dgm:t>
        <a:bodyPr/>
        <a:lstStyle/>
        <a:p>
          <a:endParaRPr lang="ru-RU"/>
        </a:p>
      </dgm:t>
    </dgm:pt>
    <dgm:pt modelId="{974F520D-2E43-4DA3-82CE-8CEFE4BF27D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Фото выставка «Осень золотая»</a:t>
          </a:r>
          <a:endParaRPr lang="ru-RU" sz="1100" b="1" dirty="0">
            <a:solidFill>
              <a:schemeClr val="tx1"/>
            </a:solidFill>
          </a:endParaRPr>
        </a:p>
      </dgm:t>
    </dgm:pt>
    <dgm:pt modelId="{667E3793-4566-4DCC-8DFE-04EA67F8062B}" type="parTrans" cxnId="{290E3362-75DA-41BA-9743-1849D52F9FD5}">
      <dgm:prSet/>
      <dgm:spPr/>
      <dgm:t>
        <a:bodyPr/>
        <a:lstStyle/>
        <a:p>
          <a:endParaRPr lang="ru-RU"/>
        </a:p>
      </dgm:t>
    </dgm:pt>
    <dgm:pt modelId="{D1074D02-EF8F-46FA-B648-BFAAC8F0F832}" type="sibTrans" cxnId="{290E3362-75DA-41BA-9743-1849D52F9FD5}">
      <dgm:prSet/>
      <dgm:spPr/>
      <dgm:t>
        <a:bodyPr/>
        <a:lstStyle/>
        <a:p>
          <a:endParaRPr lang="ru-RU"/>
        </a:p>
      </dgm:t>
    </dgm:pt>
    <dgm:pt modelId="{AB295349-46EA-497F-BF76-08302AFB5D6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Выбор темы проекта и выбор формы для его защиты;</a:t>
          </a:r>
          <a:endParaRPr lang="ru-RU" sz="1050" b="1" dirty="0">
            <a:solidFill>
              <a:schemeClr val="tx1"/>
            </a:solidFill>
          </a:endParaRPr>
        </a:p>
      </dgm:t>
    </dgm:pt>
    <dgm:pt modelId="{7B960404-98C1-4CA0-A617-8A460FCF01D0}" type="parTrans" cxnId="{40D0681E-0EE8-48AF-969B-7FD0FA8DE3E0}">
      <dgm:prSet/>
      <dgm:spPr/>
      <dgm:t>
        <a:bodyPr/>
        <a:lstStyle/>
        <a:p>
          <a:endParaRPr lang="ru-RU"/>
        </a:p>
      </dgm:t>
    </dgm:pt>
    <dgm:pt modelId="{8AF0CE46-70C8-452C-A404-BFD8298A4B43}" type="sibTrans" cxnId="{40D0681E-0EE8-48AF-969B-7FD0FA8DE3E0}">
      <dgm:prSet/>
      <dgm:spPr/>
      <dgm:t>
        <a:bodyPr/>
        <a:lstStyle/>
        <a:p>
          <a:endParaRPr lang="ru-RU"/>
        </a:p>
      </dgm:t>
    </dgm:pt>
    <dgm:pt modelId="{A35AC234-25B1-404C-A372-AFE2AE01B86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Подбор материалов для реализации проекта: иллюстраций, оборудования для занятий, игр и бесед с детьми;</a:t>
          </a:r>
          <a:endParaRPr lang="ru-RU" sz="1050" b="1" dirty="0">
            <a:solidFill>
              <a:schemeClr val="tx1"/>
            </a:solidFill>
          </a:endParaRPr>
        </a:p>
      </dgm:t>
    </dgm:pt>
    <dgm:pt modelId="{E4BD4F56-1B80-4E3F-8D99-599F63F4222D}" type="parTrans" cxnId="{1269F541-6C86-4671-A505-C09CFB7889AA}">
      <dgm:prSet/>
      <dgm:spPr/>
      <dgm:t>
        <a:bodyPr/>
        <a:lstStyle/>
        <a:p>
          <a:endParaRPr lang="ru-RU"/>
        </a:p>
      </dgm:t>
    </dgm:pt>
    <dgm:pt modelId="{F70FD131-4D83-4BA6-A4BF-6BA607C467DF}" type="sibTrans" cxnId="{1269F541-6C86-4671-A505-C09CFB7889AA}">
      <dgm:prSet/>
      <dgm:spPr/>
      <dgm:t>
        <a:bodyPr/>
        <a:lstStyle/>
        <a:p>
          <a:endParaRPr lang="ru-RU"/>
        </a:p>
      </dgm:t>
    </dgm:pt>
    <dgm:pt modelId="{7FAAAF8B-B227-4C5B-B7B2-876A7672D71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Работа с методическим материалом, литературой по данной теме;</a:t>
          </a:r>
          <a:endParaRPr lang="ru-RU" sz="1050" b="1" dirty="0">
            <a:solidFill>
              <a:schemeClr val="tx1"/>
            </a:solidFill>
          </a:endParaRPr>
        </a:p>
      </dgm:t>
    </dgm:pt>
    <dgm:pt modelId="{601B912F-968C-499B-97EB-35D7E7DC2392}" type="parTrans" cxnId="{D5998DB7-B2E3-4CFD-9D77-89121EC293D1}">
      <dgm:prSet/>
      <dgm:spPr/>
      <dgm:t>
        <a:bodyPr/>
        <a:lstStyle/>
        <a:p>
          <a:endParaRPr lang="ru-RU"/>
        </a:p>
      </dgm:t>
    </dgm:pt>
    <dgm:pt modelId="{FB008A77-303C-402A-9794-65B9110F0443}" type="sibTrans" cxnId="{D5998DB7-B2E3-4CFD-9D77-89121EC293D1}">
      <dgm:prSet/>
      <dgm:spPr/>
      <dgm:t>
        <a:bodyPr/>
        <a:lstStyle/>
        <a:p>
          <a:endParaRPr lang="ru-RU"/>
        </a:p>
      </dgm:t>
    </dgm:pt>
    <dgm:pt modelId="{2D80E58B-6FDE-4C5C-8826-5AEA013C1E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Разработка конспектов образовательной деятельности;</a:t>
          </a:r>
          <a:endParaRPr lang="ru-RU" sz="1050" b="1" dirty="0">
            <a:solidFill>
              <a:schemeClr val="tx1"/>
            </a:solidFill>
          </a:endParaRPr>
        </a:p>
      </dgm:t>
    </dgm:pt>
    <dgm:pt modelId="{1F136E75-96C9-49C9-8E50-C9D6FB610B13}" type="parTrans" cxnId="{A6E95F08-55AC-4D07-AC58-FF0E820390C5}">
      <dgm:prSet/>
      <dgm:spPr/>
      <dgm:t>
        <a:bodyPr/>
        <a:lstStyle/>
        <a:p>
          <a:endParaRPr lang="ru-RU"/>
        </a:p>
      </dgm:t>
    </dgm:pt>
    <dgm:pt modelId="{5E16916D-B667-4F63-9E85-DE3AB044CFE5}" type="sibTrans" cxnId="{A6E95F08-55AC-4D07-AC58-FF0E820390C5}">
      <dgm:prSet/>
      <dgm:spPr/>
      <dgm:t>
        <a:bodyPr/>
        <a:lstStyle/>
        <a:p>
          <a:endParaRPr lang="ru-RU"/>
        </a:p>
      </dgm:t>
    </dgm:pt>
    <dgm:pt modelId="{3EEB71BB-FD92-410B-AD9F-978B6F772F7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Беседы с родителями, анкетирование; участие в выставке творческих  работ из природного материала на тему «Наш родной Крым» из природного материала, «Парад кормушек»</a:t>
          </a:r>
          <a:endParaRPr lang="ru-RU" sz="1050" b="1" dirty="0">
            <a:solidFill>
              <a:schemeClr val="tx1"/>
            </a:solidFill>
          </a:endParaRPr>
        </a:p>
      </dgm:t>
    </dgm:pt>
    <dgm:pt modelId="{C9D414C1-90C3-46C5-8C7A-94A6F94378B4}" type="parTrans" cxnId="{FC5548BB-9EA2-482D-B819-7CA60E74B404}">
      <dgm:prSet/>
      <dgm:spPr/>
      <dgm:t>
        <a:bodyPr/>
        <a:lstStyle/>
        <a:p>
          <a:endParaRPr lang="ru-RU"/>
        </a:p>
      </dgm:t>
    </dgm:pt>
    <dgm:pt modelId="{7758B912-60FA-449C-A094-2C6E8A03982E}" type="sibTrans" cxnId="{FC5548BB-9EA2-482D-B819-7CA60E74B404}">
      <dgm:prSet/>
      <dgm:spPr/>
      <dgm:t>
        <a:bodyPr/>
        <a:lstStyle/>
        <a:p>
          <a:endParaRPr lang="ru-RU"/>
        </a:p>
      </dgm:t>
    </dgm:pt>
    <dgm:pt modelId="{95AA6353-1FBC-4C70-961C-23E473DF56E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НОД</a:t>
          </a:r>
          <a:endParaRPr lang="ru-RU" b="1" i="0" dirty="0">
            <a:solidFill>
              <a:schemeClr val="tx1"/>
            </a:solidFill>
          </a:endParaRPr>
        </a:p>
      </dgm:t>
    </dgm:pt>
    <dgm:pt modelId="{F47B05C4-7ACD-46B8-BB37-7B48F59DD24A}" type="parTrans" cxnId="{32064C82-08EC-4FBD-81FE-88BB0C0197CE}">
      <dgm:prSet/>
      <dgm:spPr/>
      <dgm:t>
        <a:bodyPr/>
        <a:lstStyle/>
        <a:p>
          <a:endParaRPr lang="ru-RU"/>
        </a:p>
      </dgm:t>
    </dgm:pt>
    <dgm:pt modelId="{F82703A2-63D0-4E26-839D-22E71E0E3921}" type="sibTrans" cxnId="{32064C82-08EC-4FBD-81FE-88BB0C0197CE}">
      <dgm:prSet/>
      <dgm:spPr/>
      <dgm:t>
        <a:bodyPr/>
        <a:lstStyle/>
        <a:p>
          <a:endParaRPr lang="ru-RU"/>
        </a:p>
      </dgm:t>
    </dgm:pt>
    <dgm:pt modelId="{511E43E0-E093-458F-9D52-D001DB9BD10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Беседы: </a:t>
          </a:r>
          <a:endParaRPr lang="ru-RU" b="1" i="0" dirty="0">
            <a:solidFill>
              <a:schemeClr val="tx1"/>
            </a:solidFill>
          </a:endParaRPr>
        </a:p>
      </dgm:t>
    </dgm:pt>
    <dgm:pt modelId="{CC9D8CE2-05B0-47EC-9327-B37073FAEC25}" type="parTrans" cxnId="{D0445641-C1E0-4F1F-A0F1-FA3A5586C324}">
      <dgm:prSet/>
      <dgm:spPr/>
      <dgm:t>
        <a:bodyPr/>
        <a:lstStyle/>
        <a:p>
          <a:endParaRPr lang="ru-RU"/>
        </a:p>
      </dgm:t>
    </dgm:pt>
    <dgm:pt modelId="{0F02CD95-E983-480E-913F-228AF0EFBAAE}" type="sibTrans" cxnId="{D0445641-C1E0-4F1F-A0F1-FA3A5586C324}">
      <dgm:prSet/>
      <dgm:spPr/>
      <dgm:t>
        <a:bodyPr/>
        <a:lstStyle/>
        <a:p>
          <a:endParaRPr lang="ru-RU"/>
        </a:p>
      </dgm:t>
    </dgm:pt>
    <dgm:pt modelId="{A24CB5BC-2A4F-430A-8A21-7E5BC447BCC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Д/и:</a:t>
          </a:r>
          <a:endParaRPr lang="ru-RU" b="1" i="0" dirty="0">
            <a:solidFill>
              <a:schemeClr val="tx1"/>
            </a:solidFill>
          </a:endParaRPr>
        </a:p>
      </dgm:t>
    </dgm:pt>
    <dgm:pt modelId="{167023FB-CCF1-4C11-A324-2CB09DF1E111}" type="parTrans" cxnId="{5E525A3A-0997-40E5-AD2B-4F6AD11E338F}">
      <dgm:prSet/>
      <dgm:spPr/>
      <dgm:t>
        <a:bodyPr/>
        <a:lstStyle/>
        <a:p>
          <a:endParaRPr lang="ru-RU"/>
        </a:p>
      </dgm:t>
    </dgm:pt>
    <dgm:pt modelId="{008737AB-3F37-4259-99FD-1EBDBF7FB67F}" type="sibTrans" cxnId="{5E525A3A-0997-40E5-AD2B-4F6AD11E338F}">
      <dgm:prSet/>
      <dgm:spPr/>
      <dgm:t>
        <a:bodyPr/>
        <a:lstStyle/>
        <a:p>
          <a:endParaRPr lang="ru-RU"/>
        </a:p>
      </dgm:t>
    </dgm:pt>
    <dgm:pt modelId="{1B5939DA-89D7-4D75-A863-1CD377E80AD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Исследовательская деятельность </a:t>
          </a:r>
          <a:endParaRPr lang="ru-RU" b="1" i="0" dirty="0">
            <a:solidFill>
              <a:schemeClr val="tx1"/>
            </a:solidFill>
          </a:endParaRPr>
        </a:p>
      </dgm:t>
    </dgm:pt>
    <dgm:pt modelId="{F7465862-48D3-4447-9650-E29A6350A94C}" type="parTrans" cxnId="{F3D034E7-7D7F-476B-A29C-1A95807EA1FE}">
      <dgm:prSet/>
      <dgm:spPr/>
      <dgm:t>
        <a:bodyPr/>
        <a:lstStyle/>
        <a:p>
          <a:endParaRPr lang="ru-RU"/>
        </a:p>
      </dgm:t>
    </dgm:pt>
    <dgm:pt modelId="{03C3CEA2-5F5F-4BAD-BFC6-D370F4ECE53A}" type="sibTrans" cxnId="{F3D034E7-7D7F-476B-A29C-1A95807EA1FE}">
      <dgm:prSet/>
      <dgm:spPr/>
      <dgm:t>
        <a:bodyPr/>
        <a:lstStyle/>
        <a:p>
          <a:endParaRPr lang="ru-RU"/>
        </a:p>
      </dgm:t>
    </dgm:pt>
    <dgm:pt modelId="{45C22135-D9A9-4BF0-98EA-30246B9B917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Опытно – экспериментальная деятельность:  </a:t>
          </a:r>
          <a:endParaRPr lang="ru-RU" b="1" i="0" dirty="0">
            <a:solidFill>
              <a:schemeClr val="tx1"/>
            </a:solidFill>
          </a:endParaRPr>
        </a:p>
      </dgm:t>
    </dgm:pt>
    <dgm:pt modelId="{CB861C9D-A194-41E8-B788-1B0655FDE696}" type="parTrans" cxnId="{4EE86A3B-7449-4B23-841D-9789583AD98F}">
      <dgm:prSet/>
      <dgm:spPr/>
      <dgm:t>
        <a:bodyPr/>
        <a:lstStyle/>
        <a:p>
          <a:endParaRPr lang="ru-RU"/>
        </a:p>
      </dgm:t>
    </dgm:pt>
    <dgm:pt modelId="{992B9F9A-05CA-42C8-BD81-EE138A0E9AD5}" type="sibTrans" cxnId="{4EE86A3B-7449-4B23-841D-9789583AD98F}">
      <dgm:prSet/>
      <dgm:spPr/>
      <dgm:t>
        <a:bodyPr/>
        <a:lstStyle/>
        <a:p>
          <a:endParaRPr lang="ru-RU"/>
        </a:p>
      </dgm:t>
    </dgm:pt>
    <dgm:pt modelId="{5CE9051B-D84D-4747-972E-77E638F0297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Экскурсии </a:t>
          </a:r>
          <a:endParaRPr lang="ru-RU" b="1" i="0" dirty="0">
            <a:solidFill>
              <a:schemeClr val="tx1"/>
            </a:solidFill>
          </a:endParaRPr>
        </a:p>
      </dgm:t>
    </dgm:pt>
    <dgm:pt modelId="{010BE354-3EE7-4378-8F89-4134BAC2735F}" type="parTrans" cxnId="{6A654B74-E658-49A0-BF98-476ED2C0A391}">
      <dgm:prSet/>
      <dgm:spPr/>
      <dgm:t>
        <a:bodyPr/>
        <a:lstStyle/>
        <a:p>
          <a:endParaRPr lang="ru-RU"/>
        </a:p>
      </dgm:t>
    </dgm:pt>
    <dgm:pt modelId="{8F1233ED-D5C7-4465-8E85-1086CEDF6D20}" type="sibTrans" cxnId="{6A654B74-E658-49A0-BF98-476ED2C0A391}">
      <dgm:prSet/>
      <dgm:spPr/>
      <dgm:t>
        <a:bodyPr/>
        <a:lstStyle/>
        <a:p>
          <a:endParaRPr lang="ru-RU"/>
        </a:p>
      </dgm:t>
    </dgm:pt>
    <dgm:pt modelId="{F1BB83AB-5E34-4BA0-ABE4-2F9FEA4DE5E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Загадки</a:t>
          </a:r>
          <a:endParaRPr lang="ru-RU" b="1" i="0" dirty="0">
            <a:solidFill>
              <a:schemeClr val="tx1"/>
            </a:solidFill>
          </a:endParaRPr>
        </a:p>
      </dgm:t>
    </dgm:pt>
    <dgm:pt modelId="{ACDB9BB9-5E5A-4EBE-879F-35ADBB5C7AEE}" type="parTrans" cxnId="{FC01E6A9-355C-4735-AFD6-ACE108A1C39A}">
      <dgm:prSet/>
      <dgm:spPr/>
      <dgm:t>
        <a:bodyPr/>
        <a:lstStyle/>
        <a:p>
          <a:endParaRPr lang="ru-RU"/>
        </a:p>
      </dgm:t>
    </dgm:pt>
    <dgm:pt modelId="{7D566818-1642-4A79-86BB-CA54C83A9F2D}" type="sibTrans" cxnId="{FC01E6A9-355C-4735-AFD6-ACE108A1C39A}">
      <dgm:prSet/>
      <dgm:spPr/>
      <dgm:t>
        <a:bodyPr/>
        <a:lstStyle/>
        <a:p>
          <a:endParaRPr lang="ru-RU"/>
        </a:p>
      </dgm:t>
    </dgm:pt>
    <dgm:pt modelId="{C30B5443-C035-47A7-8A9F-4ADC477EE99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Составление рассказов об осени по картинам </a:t>
          </a:r>
          <a:endParaRPr lang="ru-RU" b="1" i="0" dirty="0">
            <a:solidFill>
              <a:schemeClr val="tx1"/>
            </a:solidFill>
          </a:endParaRPr>
        </a:p>
      </dgm:t>
    </dgm:pt>
    <dgm:pt modelId="{907F48AD-865F-4B95-B082-9ED07D41B9CA}" type="parTrans" cxnId="{2EA751E4-F9E7-4779-8BBB-5895F00462E2}">
      <dgm:prSet/>
      <dgm:spPr/>
      <dgm:t>
        <a:bodyPr/>
        <a:lstStyle/>
        <a:p>
          <a:endParaRPr lang="ru-RU"/>
        </a:p>
      </dgm:t>
    </dgm:pt>
    <dgm:pt modelId="{A177891D-0714-4817-AAED-5EAD04997358}" type="sibTrans" cxnId="{2EA751E4-F9E7-4779-8BBB-5895F00462E2}">
      <dgm:prSet/>
      <dgm:spPr/>
      <dgm:t>
        <a:bodyPr/>
        <a:lstStyle/>
        <a:p>
          <a:endParaRPr lang="ru-RU"/>
        </a:p>
      </dgm:t>
    </dgm:pt>
    <dgm:pt modelId="{AD1C78F4-9C34-4693-863F-B8CDA79E734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Художественное слово</a:t>
          </a:r>
          <a:endParaRPr lang="ru-RU" b="1" i="0" dirty="0">
            <a:solidFill>
              <a:schemeClr val="tx1"/>
            </a:solidFill>
          </a:endParaRPr>
        </a:p>
      </dgm:t>
    </dgm:pt>
    <dgm:pt modelId="{7C124E94-23CA-42EA-B504-A4C5831B78AB}" type="parTrans" cxnId="{96D6708A-DB9B-4CA6-8C9C-95610959F70E}">
      <dgm:prSet/>
      <dgm:spPr/>
      <dgm:t>
        <a:bodyPr/>
        <a:lstStyle/>
        <a:p>
          <a:endParaRPr lang="ru-RU"/>
        </a:p>
      </dgm:t>
    </dgm:pt>
    <dgm:pt modelId="{9265BA71-98CA-4C88-B53C-9138B161514D}" type="sibTrans" cxnId="{96D6708A-DB9B-4CA6-8C9C-95610959F70E}">
      <dgm:prSet/>
      <dgm:spPr/>
      <dgm:t>
        <a:bodyPr/>
        <a:lstStyle/>
        <a:p>
          <a:endParaRPr lang="ru-RU"/>
        </a:p>
      </dgm:t>
    </dgm:pt>
    <dgm:pt modelId="{4FDA1559-E641-45C5-AD39-4A8AC185659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Сюжетно-ролевые игры:</a:t>
          </a:r>
          <a:endParaRPr lang="ru-RU" b="1" i="0" dirty="0">
            <a:solidFill>
              <a:schemeClr val="tx1"/>
            </a:solidFill>
          </a:endParaRPr>
        </a:p>
      </dgm:t>
    </dgm:pt>
    <dgm:pt modelId="{1E39CCA2-37EC-4F35-8A9F-B44241FB41A9}" type="parTrans" cxnId="{74D9DEDA-047A-4789-A4B8-52A5696BDB85}">
      <dgm:prSet/>
      <dgm:spPr/>
      <dgm:t>
        <a:bodyPr/>
        <a:lstStyle/>
        <a:p>
          <a:endParaRPr lang="ru-RU"/>
        </a:p>
      </dgm:t>
    </dgm:pt>
    <dgm:pt modelId="{B8F14958-782D-4922-AB89-4FC8EE69F50A}" type="sibTrans" cxnId="{74D9DEDA-047A-4789-A4B8-52A5696BDB85}">
      <dgm:prSet/>
      <dgm:spPr/>
      <dgm:t>
        <a:bodyPr/>
        <a:lstStyle/>
        <a:p>
          <a:endParaRPr lang="ru-RU"/>
        </a:p>
      </dgm:t>
    </dgm:pt>
    <dgm:pt modelId="{917CF7DC-9D49-49C5-8E27-B14A2FF7007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Трудовая деятельность. </a:t>
          </a:r>
          <a:endParaRPr lang="ru-RU" b="1" i="0" dirty="0">
            <a:solidFill>
              <a:schemeClr val="tx1"/>
            </a:solidFill>
          </a:endParaRPr>
        </a:p>
      </dgm:t>
    </dgm:pt>
    <dgm:pt modelId="{E68D8B34-529E-4DA4-B80C-A99EB6D7B4FF}" type="parTrans" cxnId="{B66150EE-629E-47C5-A474-EB2446FD846E}">
      <dgm:prSet/>
      <dgm:spPr/>
      <dgm:t>
        <a:bodyPr/>
        <a:lstStyle/>
        <a:p>
          <a:endParaRPr lang="ru-RU"/>
        </a:p>
      </dgm:t>
    </dgm:pt>
    <dgm:pt modelId="{E0AE440D-B86B-40C5-86EB-77C9CE0DE531}" type="sibTrans" cxnId="{B66150EE-629E-47C5-A474-EB2446FD846E}">
      <dgm:prSet/>
      <dgm:spPr/>
      <dgm:t>
        <a:bodyPr/>
        <a:lstStyle/>
        <a:p>
          <a:endParaRPr lang="ru-RU"/>
        </a:p>
      </dgm:t>
    </dgm:pt>
    <dgm:pt modelId="{129EFDFF-2A66-4613-A633-3376DD8BC0D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П/игры:</a:t>
          </a:r>
          <a:endParaRPr lang="ru-RU" b="1" i="0" dirty="0">
            <a:solidFill>
              <a:schemeClr val="tx1"/>
            </a:solidFill>
          </a:endParaRPr>
        </a:p>
      </dgm:t>
    </dgm:pt>
    <dgm:pt modelId="{4B12AE1F-F7B0-4947-8BA7-F937C7C3EBCC}" type="parTrans" cxnId="{687AC78B-D464-423C-9537-A3ACDD213BBB}">
      <dgm:prSet/>
      <dgm:spPr/>
      <dgm:t>
        <a:bodyPr/>
        <a:lstStyle/>
        <a:p>
          <a:endParaRPr lang="ru-RU"/>
        </a:p>
      </dgm:t>
    </dgm:pt>
    <dgm:pt modelId="{D1DC27B7-7385-4A8B-B26A-E62EB0449A2E}" type="sibTrans" cxnId="{687AC78B-D464-423C-9537-A3ACDD213BBB}">
      <dgm:prSet/>
      <dgm:spPr/>
      <dgm:t>
        <a:bodyPr/>
        <a:lstStyle/>
        <a:p>
          <a:endParaRPr lang="ru-RU"/>
        </a:p>
      </dgm:t>
    </dgm:pt>
    <dgm:pt modelId="{8F4C6FA1-9523-4CC1-B83D-4FDEF9F8B72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Физкультминутки:</a:t>
          </a:r>
          <a:endParaRPr lang="ru-RU" b="1" i="0" dirty="0">
            <a:solidFill>
              <a:schemeClr val="tx1"/>
            </a:solidFill>
          </a:endParaRPr>
        </a:p>
      </dgm:t>
    </dgm:pt>
    <dgm:pt modelId="{0A2C6BE7-36B1-4F01-B176-1BBBF67BDF45}" type="parTrans" cxnId="{0E658F5F-CAFC-4982-B940-67C2930DA00D}">
      <dgm:prSet/>
      <dgm:spPr/>
      <dgm:t>
        <a:bodyPr/>
        <a:lstStyle/>
        <a:p>
          <a:endParaRPr lang="ru-RU"/>
        </a:p>
      </dgm:t>
    </dgm:pt>
    <dgm:pt modelId="{886F256B-5408-4B32-BE5E-C7FF39738C0E}" type="sibTrans" cxnId="{0E658F5F-CAFC-4982-B940-67C2930DA00D}">
      <dgm:prSet/>
      <dgm:spPr/>
      <dgm:t>
        <a:bodyPr/>
        <a:lstStyle/>
        <a:p>
          <a:endParaRPr lang="ru-RU"/>
        </a:p>
      </dgm:t>
    </dgm:pt>
    <dgm:pt modelId="{A957AC87-4EEC-4202-B8B1-CB3BC4824E2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smtClean="0">
              <a:solidFill>
                <a:schemeClr val="tx1"/>
              </a:solidFill>
            </a:rPr>
            <a:t>Взаимодействие с родителями: консультации, беседы, анкетирование</a:t>
          </a:r>
          <a:endParaRPr lang="ru-RU" b="1" i="0" dirty="0">
            <a:solidFill>
              <a:schemeClr val="tx1"/>
            </a:solidFill>
          </a:endParaRPr>
        </a:p>
      </dgm:t>
    </dgm:pt>
    <dgm:pt modelId="{352AC06C-3392-4079-8D66-008FD8BCF8B7}" type="parTrans" cxnId="{3E970393-BE1F-4B1B-A200-7BB7F7E05EB0}">
      <dgm:prSet/>
      <dgm:spPr/>
      <dgm:t>
        <a:bodyPr/>
        <a:lstStyle/>
        <a:p>
          <a:endParaRPr lang="ru-RU"/>
        </a:p>
      </dgm:t>
    </dgm:pt>
    <dgm:pt modelId="{6DA9B332-A283-44C0-8433-F36CFD788D5C}" type="sibTrans" cxnId="{3E970393-BE1F-4B1B-A200-7BB7F7E05EB0}">
      <dgm:prSet/>
      <dgm:spPr/>
      <dgm:t>
        <a:bodyPr/>
        <a:lstStyle/>
        <a:p>
          <a:endParaRPr lang="ru-RU"/>
        </a:p>
      </dgm:t>
    </dgm:pt>
    <dgm:pt modelId="{4CAE7C62-21E9-40DF-A9C3-690DDAF5B05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Открытое занятие по ознакомлению с окружающим миром «Жалобная книга природы»</a:t>
          </a:r>
          <a:endParaRPr lang="ru-RU" sz="1100" b="1" dirty="0">
            <a:solidFill>
              <a:schemeClr val="tx1"/>
            </a:solidFill>
          </a:endParaRPr>
        </a:p>
      </dgm:t>
    </dgm:pt>
    <dgm:pt modelId="{A65F1702-37FE-46A8-B4F1-3708C1F82784}" type="parTrans" cxnId="{EF499667-A96A-4523-BE48-096D758F2FD8}">
      <dgm:prSet/>
      <dgm:spPr/>
      <dgm:t>
        <a:bodyPr/>
        <a:lstStyle/>
        <a:p>
          <a:endParaRPr lang="ru-RU"/>
        </a:p>
      </dgm:t>
    </dgm:pt>
    <dgm:pt modelId="{A473B827-6551-4B78-BA08-95B03F9D776C}" type="sibTrans" cxnId="{EF499667-A96A-4523-BE48-096D758F2FD8}">
      <dgm:prSet/>
      <dgm:spPr/>
      <dgm:t>
        <a:bodyPr/>
        <a:lstStyle/>
        <a:p>
          <a:endParaRPr lang="ru-RU"/>
        </a:p>
      </dgm:t>
    </dgm:pt>
    <dgm:pt modelId="{391C95A9-84C0-4A50-A8E0-4BA29BCC001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050" b="1" dirty="0" smtClean="0">
              <a:solidFill>
                <a:schemeClr val="tx1"/>
              </a:solidFill>
            </a:rPr>
            <a:t>Диагностика детей на начальном этапе;</a:t>
          </a:r>
          <a:endParaRPr lang="ru-RU" sz="1050" b="1" dirty="0">
            <a:solidFill>
              <a:schemeClr val="tx1"/>
            </a:solidFill>
          </a:endParaRPr>
        </a:p>
      </dgm:t>
    </dgm:pt>
    <dgm:pt modelId="{61132A25-A91E-4B2C-834F-87622F9E5B8B}" type="parTrans" cxnId="{59F16B4E-8A90-4268-9D2D-FEB485B1C355}">
      <dgm:prSet/>
      <dgm:spPr/>
      <dgm:t>
        <a:bodyPr/>
        <a:lstStyle/>
        <a:p>
          <a:endParaRPr lang="ru-RU"/>
        </a:p>
      </dgm:t>
    </dgm:pt>
    <dgm:pt modelId="{05EF0EFF-0760-4D7E-8AB6-3254733057A6}" type="sibTrans" cxnId="{59F16B4E-8A90-4268-9D2D-FEB485B1C355}">
      <dgm:prSet/>
      <dgm:spPr/>
      <dgm:t>
        <a:bodyPr/>
        <a:lstStyle/>
        <a:p>
          <a:endParaRPr lang="ru-RU"/>
        </a:p>
      </dgm:t>
    </dgm:pt>
    <dgm:pt modelId="{FF46D260-5CEB-4410-AE0B-85D501FCB0D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Диагностика детей на заключительном этапе</a:t>
          </a:r>
          <a:endParaRPr lang="ru-RU" sz="1100" b="1" dirty="0">
            <a:solidFill>
              <a:schemeClr val="tx1"/>
            </a:solidFill>
          </a:endParaRPr>
        </a:p>
      </dgm:t>
    </dgm:pt>
    <dgm:pt modelId="{BE40E45B-3D35-48CE-B6B0-6556541413F1}" type="parTrans" cxnId="{BCA40DB6-CF53-49BD-B9F7-DB6C98B494ED}">
      <dgm:prSet/>
      <dgm:spPr/>
      <dgm:t>
        <a:bodyPr/>
        <a:lstStyle/>
        <a:p>
          <a:endParaRPr lang="ru-RU"/>
        </a:p>
      </dgm:t>
    </dgm:pt>
    <dgm:pt modelId="{6FCB2923-7882-4AAE-B126-DDC93018EB03}" type="sibTrans" cxnId="{BCA40DB6-CF53-49BD-B9F7-DB6C98B494ED}">
      <dgm:prSet/>
      <dgm:spPr/>
      <dgm:t>
        <a:bodyPr/>
        <a:lstStyle/>
        <a:p>
          <a:endParaRPr lang="ru-RU"/>
        </a:p>
      </dgm:t>
    </dgm:pt>
    <dgm:pt modelId="{71EE3705-1372-41C6-9EC6-5A6A964D82A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tx1"/>
              </a:solidFill>
            </a:rPr>
            <a:t>педсовет</a:t>
          </a:r>
          <a:endParaRPr lang="ru-RU" sz="1100" b="1" dirty="0">
            <a:solidFill>
              <a:schemeClr val="tx1"/>
            </a:solidFill>
          </a:endParaRPr>
        </a:p>
      </dgm:t>
    </dgm:pt>
    <dgm:pt modelId="{FF01615D-3988-4C9C-9C09-E8BAFC7B7A47}" type="parTrans" cxnId="{F32D6C81-B46A-4AB1-AF1F-21A771FB5CAC}">
      <dgm:prSet/>
      <dgm:spPr/>
    </dgm:pt>
    <dgm:pt modelId="{ABCA9032-375D-4097-9A96-F71C417965D9}" type="sibTrans" cxnId="{F32D6C81-B46A-4AB1-AF1F-21A771FB5CAC}">
      <dgm:prSet/>
      <dgm:spPr/>
    </dgm:pt>
    <dgm:pt modelId="{A7B2665E-23CC-4F1E-B868-8E9F11977ED8}" type="pres">
      <dgm:prSet presAssocID="{32E2E3D9-ADD4-4FF5-969A-E9823F00F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5E79-9D24-44BD-BDA4-FA7A10FEDF00}" type="pres">
      <dgm:prSet presAssocID="{78B3B35F-59E2-42A3-B896-E839873896C4}" presName="composite" presStyleCnt="0"/>
      <dgm:spPr/>
    </dgm:pt>
    <dgm:pt modelId="{1BA6C6A0-0207-4153-966B-08229EB6E102}" type="pres">
      <dgm:prSet presAssocID="{78B3B35F-59E2-42A3-B896-E839873896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7A79F-9B51-4F62-BD7A-B246EEB2F11D}" type="pres">
      <dgm:prSet presAssocID="{78B3B35F-59E2-42A3-B896-E839873896C4}" presName="parSh" presStyleLbl="node1" presStyleIdx="0" presStyleCnt="3" custScaleX="58758" custScaleY="112119" custLinFactNeighborX="18595" custLinFactNeighborY="-27888"/>
      <dgm:spPr/>
      <dgm:t>
        <a:bodyPr/>
        <a:lstStyle/>
        <a:p>
          <a:endParaRPr lang="ru-RU"/>
        </a:p>
      </dgm:t>
    </dgm:pt>
    <dgm:pt modelId="{2D1C7F98-D287-4567-8EEC-32D6F3720906}" type="pres">
      <dgm:prSet presAssocID="{78B3B35F-59E2-42A3-B896-E839873896C4}" presName="desTx" presStyleLbl="fgAcc1" presStyleIdx="0" presStyleCnt="3" custScaleX="107483" custScaleY="97093" custLinFactNeighborX="4747" custLinFactNeighborY="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5546-D480-4D40-806F-25EAD40BD926}" type="pres">
      <dgm:prSet presAssocID="{9B94DC22-7151-4A43-BAD7-E0C1F413A0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49BE6EC-3722-4798-AEAB-0186760F80D4}" type="pres">
      <dgm:prSet presAssocID="{9B94DC22-7151-4A43-BAD7-E0C1F413A01E}" presName="connTx" presStyleLbl="sibTrans2D1" presStyleIdx="0" presStyleCnt="2"/>
      <dgm:spPr/>
      <dgm:t>
        <a:bodyPr/>
        <a:lstStyle/>
        <a:p>
          <a:endParaRPr lang="ru-RU"/>
        </a:p>
      </dgm:t>
    </dgm:pt>
    <dgm:pt modelId="{1F63BCD8-49A6-46E7-8A80-61D8CDF855F6}" type="pres">
      <dgm:prSet presAssocID="{8BB1187F-3DC9-4A22-A939-27EA3B3E627A}" presName="composite" presStyleCnt="0"/>
      <dgm:spPr/>
    </dgm:pt>
    <dgm:pt modelId="{8BF98ED7-6728-4D3C-B68E-ABC55C4C3844}" type="pres">
      <dgm:prSet presAssocID="{8BB1187F-3DC9-4A22-A939-27EA3B3E62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D5C01-FB64-42CF-ADC0-C90D70C1319B}" type="pres">
      <dgm:prSet presAssocID="{8BB1187F-3DC9-4A22-A939-27EA3B3E627A}" presName="parSh" presStyleLbl="node1" presStyleIdx="1" presStyleCnt="3" custAng="0" custScaleX="80184" custScaleY="112879" custLinFactNeighborX="12904" custLinFactNeighborY="-34719"/>
      <dgm:spPr/>
      <dgm:t>
        <a:bodyPr/>
        <a:lstStyle/>
        <a:p>
          <a:endParaRPr lang="ru-RU"/>
        </a:p>
      </dgm:t>
    </dgm:pt>
    <dgm:pt modelId="{DB38DF75-6296-4343-B97B-0BAC803218AB}" type="pres">
      <dgm:prSet presAssocID="{8BB1187F-3DC9-4A22-A939-27EA3B3E627A}" presName="desTx" presStyleLbl="fgAcc1" presStyleIdx="1" presStyleCnt="3" custScaleX="119695" custScaleY="91205" custLinFactNeighborX="1027" custLinFactNeighborY="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30A7-61F4-4725-9DD6-12806AE6DC40}" type="pres">
      <dgm:prSet presAssocID="{7EC91946-7742-47E3-A090-1A37A095D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ED53852-78F8-4E0B-891E-CCB68288E26F}" type="pres">
      <dgm:prSet presAssocID="{7EC91946-7742-47E3-A090-1A37A095D666}" presName="connTx" presStyleLbl="sibTrans2D1" presStyleIdx="1" presStyleCnt="2"/>
      <dgm:spPr/>
      <dgm:t>
        <a:bodyPr/>
        <a:lstStyle/>
        <a:p>
          <a:endParaRPr lang="ru-RU"/>
        </a:p>
      </dgm:t>
    </dgm:pt>
    <dgm:pt modelId="{64C1F959-6B9F-4E68-B4BA-62E93D2206B2}" type="pres">
      <dgm:prSet presAssocID="{3797FB4A-522D-446D-9841-C81E22943D16}" presName="composite" presStyleCnt="0"/>
      <dgm:spPr/>
    </dgm:pt>
    <dgm:pt modelId="{E99C98C5-2C7A-4761-B789-8C0837D442FE}" type="pres">
      <dgm:prSet presAssocID="{3797FB4A-522D-446D-9841-C81E22943D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65D59-9297-4330-952B-28CD5E32DCBB}" type="pres">
      <dgm:prSet presAssocID="{3797FB4A-522D-446D-9841-C81E22943D16}" presName="parSh" presStyleLbl="node1" presStyleIdx="2" presStyleCnt="3" custScaleX="76182" custScaleY="81254" custLinFactNeighborX="20610" custLinFactNeighborY="-57044"/>
      <dgm:spPr/>
      <dgm:t>
        <a:bodyPr/>
        <a:lstStyle/>
        <a:p>
          <a:endParaRPr lang="ru-RU"/>
        </a:p>
      </dgm:t>
    </dgm:pt>
    <dgm:pt modelId="{AA9D7F47-2021-4D49-A6B1-CAACCC8B1DE6}" type="pres">
      <dgm:prSet presAssocID="{3797FB4A-522D-446D-9841-C81E22943D16}" presName="desTx" presStyleLbl="fgAcc1" presStyleIdx="2" presStyleCnt="3" custScaleY="73855" custLinFactNeighborX="-3436" custLinFactNeighborY="-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40DB6-CF53-49BD-B9F7-DB6C98B494ED}" srcId="{3797FB4A-522D-446D-9841-C81E22943D16}" destId="{FF46D260-5CEB-4410-AE0B-85D501FCB0D9}" srcOrd="4" destOrd="0" parTransId="{BE40E45B-3D35-48CE-B6B0-6556541413F1}" sibTransId="{6FCB2923-7882-4AAE-B126-DDC93018EB03}"/>
    <dgm:cxn modelId="{6990FAEE-76CF-4BEE-9ED9-9F93BEFB63E8}" srcId="{8BB1187F-3DC9-4A22-A939-27EA3B3E627A}" destId="{E50AC30D-5D77-4912-91F6-70036100E440}" srcOrd="0" destOrd="0" parTransId="{A19FC1B0-F90C-4AD5-8896-6565E961CCD0}" sibTransId="{C77D446E-D138-4D50-A6E6-71BD8FA182B7}"/>
    <dgm:cxn modelId="{D0445641-C1E0-4F1F-A0F1-FA3A5586C324}" srcId="{8BB1187F-3DC9-4A22-A939-27EA3B3E627A}" destId="{511E43E0-E093-458F-9D52-D001DB9BD10F}" srcOrd="13" destOrd="0" parTransId="{CC9D8CE2-05B0-47EC-9327-B37073FAEC25}" sibTransId="{0F02CD95-E983-480E-913F-228AF0EFBAAE}"/>
    <dgm:cxn modelId="{0E658F5F-CAFC-4982-B940-67C2930DA00D}" srcId="{8BB1187F-3DC9-4A22-A939-27EA3B3E627A}" destId="{8F4C6FA1-9523-4CC1-B83D-4FDEF9F8B728}" srcOrd="2" destOrd="0" parTransId="{0A2C6BE7-36B1-4F01-B176-1BBBF67BDF45}" sibTransId="{886F256B-5408-4B32-BE5E-C7FF39738C0E}"/>
    <dgm:cxn modelId="{FC5548BB-9EA2-482D-B819-7CA60E74B404}" srcId="{78B3B35F-59E2-42A3-B896-E839873896C4}" destId="{3EEB71BB-FD92-410B-AD9F-978B6F772F76}" srcOrd="6" destOrd="0" parTransId="{C9D414C1-90C3-46C5-8C7A-94A6F94378B4}" sibTransId="{7758B912-60FA-449C-A094-2C6E8A03982E}"/>
    <dgm:cxn modelId="{FF024974-6DBF-4DDE-9B99-CEC3BDB55D21}" srcId="{32E2E3D9-ADD4-4FF5-969A-E9823F00F539}" destId="{3797FB4A-522D-446D-9841-C81E22943D16}" srcOrd="2" destOrd="0" parTransId="{86FEFA5C-325B-4FC0-8631-E165E1F582C7}" sibTransId="{20151E6F-89D7-462D-84B9-814FACDBBDE5}"/>
    <dgm:cxn modelId="{7E46B6DD-2411-49DE-9804-CC9F4F182CFF}" type="presOf" srcId="{78B3B35F-59E2-42A3-B896-E839873896C4}" destId="{1BA6C6A0-0207-4153-966B-08229EB6E102}" srcOrd="0" destOrd="0" presId="urn:microsoft.com/office/officeart/2005/8/layout/process3"/>
    <dgm:cxn modelId="{CEAF14C0-0AFC-4A96-9F4F-FD983AFDE022}" type="presOf" srcId="{32E2E3D9-ADD4-4FF5-969A-E9823F00F539}" destId="{A7B2665E-23CC-4F1E-B868-8E9F11977ED8}" srcOrd="0" destOrd="0" presId="urn:microsoft.com/office/officeart/2005/8/layout/process3"/>
    <dgm:cxn modelId="{2EA751E4-F9E7-4779-8BBB-5895F00462E2}" srcId="{8BB1187F-3DC9-4A22-A939-27EA3B3E627A}" destId="{C30B5443-C035-47A7-8A9F-4ADC477EE999}" srcOrd="7" destOrd="0" parTransId="{907F48AD-865F-4B95-B082-9ED07D41B9CA}" sibTransId="{A177891D-0714-4817-AAED-5EAD04997358}"/>
    <dgm:cxn modelId="{EF499667-A96A-4523-BE48-096D758F2FD8}" srcId="{3797FB4A-522D-446D-9841-C81E22943D16}" destId="{4CAE7C62-21E9-40DF-A9C3-690DDAF5B05A}" srcOrd="3" destOrd="0" parTransId="{A65F1702-37FE-46A8-B4F1-3708C1F82784}" sibTransId="{A473B827-6551-4B78-BA08-95B03F9D776C}"/>
    <dgm:cxn modelId="{5E525A3A-0997-40E5-AD2B-4F6AD11E338F}" srcId="{8BB1187F-3DC9-4A22-A939-27EA3B3E627A}" destId="{A24CB5BC-2A4F-430A-8A21-7E5BC447BCC6}" srcOrd="12" destOrd="0" parTransId="{167023FB-CCF1-4C11-A324-2CB09DF1E111}" sibTransId="{008737AB-3F37-4259-99FD-1EBDBF7FB67F}"/>
    <dgm:cxn modelId="{40D0681E-0EE8-48AF-969B-7FD0FA8DE3E0}" srcId="{78B3B35F-59E2-42A3-B896-E839873896C4}" destId="{AB295349-46EA-497F-BF76-08302AFB5D69}" srcOrd="1" destOrd="0" parTransId="{7B960404-98C1-4CA0-A617-8A460FCF01D0}" sibTransId="{8AF0CE46-70C8-452C-A404-BFD8298A4B43}"/>
    <dgm:cxn modelId="{35230AFF-6A4D-4D12-9583-0D2CB7A9FFA0}" type="presOf" srcId="{5CE9051B-D84D-4747-972E-77E638F02973}" destId="{DB38DF75-6296-4343-B97B-0BAC803218AB}" srcOrd="0" destOrd="9" presId="urn:microsoft.com/office/officeart/2005/8/layout/process3"/>
    <dgm:cxn modelId="{FD1BE62A-481E-4C65-9FA8-DE94C43C67B6}" type="presOf" srcId="{E763B154-11C9-4595-8093-35E1DB9808AE}" destId="{AA9D7F47-2021-4D49-A6B1-CAACCC8B1DE6}" srcOrd="0" destOrd="0" presId="urn:microsoft.com/office/officeart/2005/8/layout/process3"/>
    <dgm:cxn modelId="{5515A036-75AF-4FE7-8693-222FD5171807}" type="presOf" srcId="{3797FB4A-522D-446D-9841-C81E22943D16}" destId="{B0C65D59-9297-4330-952B-28CD5E32DCBB}" srcOrd="1" destOrd="0" presId="urn:microsoft.com/office/officeart/2005/8/layout/process3"/>
    <dgm:cxn modelId="{FC4B7624-1B68-4437-9E4B-DE0612427430}" type="presOf" srcId="{A35AC234-25B1-404C-A372-AFE2AE01B86E}" destId="{2D1C7F98-D287-4567-8EEC-32D6F3720906}" srcOrd="0" destOrd="3" presId="urn:microsoft.com/office/officeart/2005/8/layout/process3"/>
    <dgm:cxn modelId="{F9349AC5-A8E3-4CC4-8F26-CA0F97C90921}" srcId="{3797FB4A-522D-446D-9841-C81E22943D16}" destId="{E763B154-11C9-4595-8093-35E1DB9808AE}" srcOrd="0" destOrd="0" parTransId="{714F915B-A685-4AA6-A85E-6748451DD197}" sibTransId="{64506ADC-2803-4455-A4DA-DDF2E0962B92}"/>
    <dgm:cxn modelId="{7CC3AA87-FA8B-4AA1-842E-7B2BDF535BF6}" type="presOf" srcId="{2D80E58B-6FDE-4C5C-8826-5AEA013C1E0E}" destId="{2D1C7F98-D287-4567-8EEC-32D6F3720906}" srcOrd="0" destOrd="5" presId="urn:microsoft.com/office/officeart/2005/8/layout/process3"/>
    <dgm:cxn modelId="{4EE86A3B-7449-4B23-841D-9789583AD98F}" srcId="{8BB1187F-3DC9-4A22-A939-27EA3B3E627A}" destId="{45C22135-D9A9-4BF0-98EA-30246B9B917D}" srcOrd="10" destOrd="0" parTransId="{CB861C9D-A194-41E8-B788-1B0655FDE696}" sibTransId="{992B9F9A-05CA-42C8-BD81-EE138A0E9AD5}"/>
    <dgm:cxn modelId="{B66150EE-629E-47C5-A474-EB2446FD846E}" srcId="{8BB1187F-3DC9-4A22-A939-27EA3B3E627A}" destId="{917CF7DC-9D49-49C5-8E27-B14A2FF70070}" srcOrd="4" destOrd="0" parTransId="{E68D8B34-529E-4DA4-B80C-A99EB6D7B4FF}" sibTransId="{E0AE440D-B86B-40C5-86EB-77C9CE0DE531}"/>
    <dgm:cxn modelId="{F8F9214A-EE52-42ED-B4F3-A0F9B87F54ED}" type="presOf" srcId="{7EC91946-7742-47E3-A090-1A37A095D666}" destId="{3ED53852-78F8-4E0B-891E-CCB68288E26F}" srcOrd="1" destOrd="0" presId="urn:microsoft.com/office/officeart/2005/8/layout/process3"/>
    <dgm:cxn modelId="{9F4564BD-1E48-4401-81C0-4DE2489D09E9}" type="presOf" srcId="{F1BB83AB-5E34-4BA0-ABE4-2F9FEA4DE5E2}" destId="{DB38DF75-6296-4343-B97B-0BAC803218AB}" srcOrd="0" destOrd="6" presId="urn:microsoft.com/office/officeart/2005/8/layout/process3"/>
    <dgm:cxn modelId="{E38DCB01-268B-46E5-AFA5-D6DB8D4B603D}" type="presOf" srcId="{95AA6353-1FBC-4C70-961C-23E473DF56E2}" destId="{DB38DF75-6296-4343-B97B-0BAC803218AB}" srcOrd="0" destOrd="14" presId="urn:microsoft.com/office/officeart/2005/8/layout/process3"/>
    <dgm:cxn modelId="{6F0AEFBF-35B9-4924-B247-36D03DC7B16D}" type="presOf" srcId="{C30B5443-C035-47A7-8A9F-4ADC477EE999}" destId="{DB38DF75-6296-4343-B97B-0BAC803218AB}" srcOrd="0" destOrd="7" presId="urn:microsoft.com/office/officeart/2005/8/layout/process3"/>
    <dgm:cxn modelId="{4C133FA5-E921-4C0A-AF3E-D1C07147ECF3}" type="presOf" srcId="{4FDA1559-E641-45C5-AD39-4A8AC185659B}" destId="{DB38DF75-6296-4343-B97B-0BAC803218AB}" srcOrd="0" destOrd="5" presId="urn:microsoft.com/office/officeart/2005/8/layout/process3"/>
    <dgm:cxn modelId="{32064C82-08EC-4FBD-81FE-88BB0C0197CE}" srcId="{8BB1187F-3DC9-4A22-A939-27EA3B3E627A}" destId="{95AA6353-1FBC-4C70-961C-23E473DF56E2}" srcOrd="14" destOrd="0" parTransId="{F47B05C4-7ACD-46B8-BB37-7B48F59DD24A}" sibTransId="{F82703A2-63D0-4E26-839D-22E71E0E3921}"/>
    <dgm:cxn modelId="{6EF5DCC0-DA4E-4090-BFD3-0ABBB5D9A0E4}" type="presOf" srcId="{7EC91946-7742-47E3-A090-1A37A095D666}" destId="{6F8F30A7-61F4-4725-9DD6-12806AE6DC40}" srcOrd="0" destOrd="0" presId="urn:microsoft.com/office/officeart/2005/8/layout/process3"/>
    <dgm:cxn modelId="{12AF6645-94DC-4589-AFDC-37B0826287C8}" type="presOf" srcId="{917CF7DC-9D49-49C5-8E27-B14A2FF70070}" destId="{DB38DF75-6296-4343-B97B-0BAC803218AB}" srcOrd="0" destOrd="4" presId="urn:microsoft.com/office/officeart/2005/8/layout/process3"/>
    <dgm:cxn modelId="{B6DD5BF6-597B-4D3D-BDDD-4CEDF56DC191}" type="presOf" srcId="{71EE3705-1372-41C6-9EC6-5A6A964D82A1}" destId="{AA9D7F47-2021-4D49-A6B1-CAACCC8B1DE6}" srcOrd="0" destOrd="5" presId="urn:microsoft.com/office/officeart/2005/8/layout/process3"/>
    <dgm:cxn modelId="{37FF62CC-FD32-4B90-98AC-311E05EBC85D}" srcId="{32E2E3D9-ADD4-4FF5-969A-E9823F00F539}" destId="{78B3B35F-59E2-42A3-B896-E839873896C4}" srcOrd="0" destOrd="0" parTransId="{B8AA2C28-C075-4309-9EE4-9286B174347C}" sibTransId="{9B94DC22-7151-4A43-BAD7-E0C1F413A01E}"/>
    <dgm:cxn modelId="{17BE75F6-B18F-4587-B386-52E2594A598D}" type="presOf" srcId="{8BB1187F-3DC9-4A22-A939-27EA3B3E627A}" destId="{67CD5C01-FB64-42CF-ADC0-C90D70C1319B}" srcOrd="1" destOrd="0" presId="urn:microsoft.com/office/officeart/2005/8/layout/process3"/>
    <dgm:cxn modelId="{BE57C478-4CD6-4697-A46E-BA777CD475DA}" type="presOf" srcId="{8BB1187F-3DC9-4A22-A939-27EA3B3E627A}" destId="{8BF98ED7-6728-4D3C-B68E-ABC55C4C3844}" srcOrd="0" destOrd="0" presId="urn:microsoft.com/office/officeart/2005/8/layout/process3"/>
    <dgm:cxn modelId="{664CF2C8-70B0-4C87-A747-5E9F29100DDF}" type="presOf" srcId="{1B5939DA-89D7-4D75-A863-1CD377E80AD1}" destId="{DB38DF75-6296-4343-B97B-0BAC803218AB}" srcOrd="0" destOrd="11" presId="urn:microsoft.com/office/officeart/2005/8/layout/process3"/>
    <dgm:cxn modelId="{4BEDFC88-D780-42DE-8E11-47FB4A851096}" type="presOf" srcId="{3797FB4A-522D-446D-9841-C81E22943D16}" destId="{E99C98C5-2C7A-4761-B789-8C0837D442FE}" srcOrd="0" destOrd="0" presId="urn:microsoft.com/office/officeart/2005/8/layout/process3"/>
    <dgm:cxn modelId="{2799AEF2-6451-4680-BFAF-5121B3C6A993}" type="presOf" srcId="{92588E15-5EF3-469C-8BCB-A2130AEEFD97}" destId="{AA9D7F47-2021-4D49-A6B1-CAACCC8B1DE6}" srcOrd="0" destOrd="1" presId="urn:microsoft.com/office/officeart/2005/8/layout/process3"/>
    <dgm:cxn modelId="{E31FFA85-D0A9-4807-A5DD-144210679267}" type="presOf" srcId="{9B94DC22-7151-4A43-BAD7-E0C1F413A01E}" destId="{FFC75546-D480-4D40-806F-25EAD40BD926}" srcOrd="0" destOrd="0" presId="urn:microsoft.com/office/officeart/2005/8/layout/process3"/>
    <dgm:cxn modelId="{1F26AEF5-8C1F-4D6F-BF6A-14AF789740B9}" srcId="{3797FB4A-522D-446D-9841-C81E22943D16}" destId="{92588E15-5EF3-469C-8BCB-A2130AEEFD97}" srcOrd="1" destOrd="0" parTransId="{615E1279-E3FD-46B6-AFB5-497DA6634E06}" sibTransId="{5DAD1DE8-0B60-4FDF-82A4-635999A1275B}"/>
    <dgm:cxn modelId="{3D53F024-1D4D-4222-A365-8293FCDF23D7}" type="presOf" srcId="{8F4C6FA1-9523-4CC1-B83D-4FDEF9F8B728}" destId="{DB38DF75-6296-4343-B97B-0BAC803218AB}" srcOrd="0" destOrd="2" presId="urn:microsoft.com/office/officeart/2005/8/layout/process3"/>
    <dgm:cxn modelId="{41270A3E-5DFB-4611-A35E-55FDAD6F1E55}" type="presOf" srcId="{AB295349-46EA-497F-BF76-08302AFB5D69}" destId="{2D1C7F98-D287-4567-8EEC-32D6F3720906}" srcOrd="0" destOrd="1" presId="urn:microsoft.com/office/officeart/2005/8/layout/process3"/>
    <dgm:cxn modelId="{74D9DEDA-047A-4789-A4B8-52A5696BDB85}" srcId="{8BB1187F-3DC9-4A22-A939-27EA3B3E627A}" destId="{4FDA1559-E641-45C5-AD39-4A8AC185659B}" srcOrd="5" destOrd="0" parTransId="{1E39CCA2-37EC-4F35-8A9F-B44241FB41A9}" sibTransId="{B8F14958-782D-4922-AB89-4FC8EE69F50A}"/>
    <dgm:cxn modelId="{B8BA1E99-B575-4A36-8372-CC155718CA80}" type="presOf" srcId="{FF46D260-5CEB-4410-AE0B-85D501FCB0D9}" destId="{AA9D7F47-2021-4D49-A6B1-CAACCC8B1DE6}" srcOrd="0" destOrd="4" presId="urn:microsoft.com/office/officeart/2005/8/layout/process3"/>
    <dgm:cxn modelId="{CAABE4BA-D446-4B2C-806A-2D66234CE62A}" type="presOf" srcId="{E50AC30D-5D77-4912-91F6-70036100E440}" destId="{DB38DF75-6296-4343-B97B-0BAC803218AB}" srcOrd="0" destOrd="0" presId="urn:microsoft.com/office/officeart/2005/8/layout/process3"/>
    <dgm:cxn modelId="{3617B738-53AD-469E-9E80-A48A2F25C3C3}" type="presOf" srcId="{129EFDFF-2A66-4613-A633-3376DD8BC0D9}" destId="{DB38DF75-6296-4343-B97B-0BAC803218AB}" srcOrd="0" destOrd="3" presId="urn:microsoft.com/office/officeart/2005/8/layout/process3"/>
    <dgm:cxn modelId="{B769CF15-FF36-4C9F-A7DA-B240649E806A}" srcId="{78B3B35F-59E2-42A3-B896-E839873896C4}" destId="{53B08EC1-8A36-449C-A707-C7BAABC01F7F}" srcOrd="0" destOrd="0" parTransId="{B58E2863-2B45-49E9-B377-DF601FB81A64}" sibTransId="{D4DC0C5A-61A4-4CA7-ADD7-ED94D55966DC}"/>
    <dgm:cxn modelId="{F18863C1-8BCF-4A5D-AA8C-52EBBB88E7DB}" type="presOf" srcId="{78B3B35F-59E2-42A3-B896-E839873896C4}" destId="{5C57A79F-9B51-4F62-BD7A-B246EEB2F11D}" srcOrd="1" destOrd="0" presId="urn:microsoft.com/office/officeart/2005/8/layout/process3"/>
    <dgm:cxn modelId="{3E2CBB79-33CC-4826-B4F0-C575E16EFE45}" type="presOf" srcId="{9B94DC22-7151-4A43-BAD7-E0C1F413A01E}" destId="{649BE6EC-3722-4798-AEAB-0186760F80D4}" srcOrd="1" destOrd="0" presId="urn:microsoft.com/office/officeart/2005/8/layout/process3"/>
    <dgm:cxn modelId="{585C6C70-F686-40E8-A5BB-B3D088C7460A}" type="presOf" srcId="{511E43E0-E093-458F-9D52-D001DB9BD10F}" destId="{DB38DF75-6296-4343-B97B-0BAC803218AB}" srcOrd="0" destOrd="13" presId="urn:microsoft.com/office/officeart/2005/8/layout/process3"/>
    <dgm:cxn modelId="{C6135834-CFBB-45F7-8D58-9C711E8099F3}" type="presOf" srcId="{974F520D-2E43-4DA3-82CE-8CEFE4BF27D0}" destId="{AA9D7F47-2021-4D49-A6B1-CAACCC8B1DE6}" srcOrd="0" destOrd="2" presId="urn:microsoft.com/office/officeart/2005/8/layout/process3"/>
    <dgm:cxn modelId="{3E970393-BE1F-4B1B-A200-7BB7F7E05EB0}" srcId="{8BB1187F-3DC9-4A22-A939-27EA3B3E627A}" destId="{A957AC87-4EEC-4202-B8B1-CB3BC4824E29}" srcOrd="1" destOrd="0" parTransId="{352AC06C-3392-4079-8D66-008FD8BCF8B7}" sibTransId="{6DA9B332-A283-44C0-8433-F36CFD788D5C}"/>
    <dgm:cxn modelId="{EFE8C25C-C2F7-4E26-B6E6-35F80C6C94D0}" type="presOf" srcId="{4CAE7C62-21E9-40DF-A9C3-690DDAF5B05A}" destId="{AA9D7F47-2021-4D49-A6B1-CAACCC8B1DE6}" srcOrd="0" destOrd="3" presId="urn:microsoft.com/office/officeart/2005/8/layout/process3"/>
    <dgm:cxn modelId="{253F95EF-8BFA-43C4-9612-AA24640567CC}" type="presOf" srcId="{53B08EC1-8A36-449C-A707-C7BAABC01F7F}" destId="{2D1C7F98-D287-4567-8EEC-32D6F3720906}" srcOrd="0" destOrd="0" presId="urn:microsoft.com/office/officeart/2005/8/layout/process3"/>
    <dgm:cxn modelId="{531DAE14-4BD7-4A77-BE06-A61E37F04788}" type="presOf" srcId="{45C22135-D9A9-4BF0-98EA-30246B9B917D}" destId="{DB38DF75-6296-4343-B97B-0BAC803218AB}" srcOrd="0" destOrd="10" presId="urn:microsoft.com/office/officeart/2005/8/layout/process3"/>
    <dgm:cxn modelId="{687AC78B-D464-423C-9537-A3ACDD213BBB}" srcId="{8BB1187F-3DC9-4A22-A939-27EA3B3E627A}" destId="{129EFDFF-2A66-4613-A633-3376DD8BC0D9}" srcOrd="3" destOrd="0" parTransId="{4B12AE1F-F7B0-4947-8BA7-F937C7C3EBCC}" sibTransId="{D1DC27B7-7385-4A8B-B26A-E62EB0449A2E}"/>
    <dgm:cxn modelId="{96D6708A-DB9B-4CA6-8C9C-95610959F70E}" srcId="{8BB1187F-3DC9-4A22-A939-27EA3B3E627A}" destId="{AD1C78F4-9C34-4693-863F-B8CDA79E734A}" srcOrd="8" destOrd="0" parTransId="{7C124E94-23CA-42EA-B504-A4C5831B78AB}" sibTransId="{9265BA71-98CA-4C88-B53C-9138B161514D}"/>
    <dgm:cxn modelId="{619E88ED-5A4E-4933-BDC2-DEB196F5E81B}" type="presOf" srcId="{A24CB5BC-2A4F-430A-8A21-7E5BC447BCC6}" destId="{DB38DF75-6296-4343-B97B-0BAC803218AB}" srcOrd="0" destOrd="12" presId="urn:microsoft.com/office/officeart/2005/8/layout/process3"/>
    <dgm:cxn modelId="{CC347C3D-1E30-41F5-BEE4-99C6CA2508D2}" type="presOf" srcId="{7FAAAF8B-B227-4C5B-B7B2-876A7672D71F}" destId="{2D1C7F98-D287-4567-8EEC-32D6F3720906}" srcOrd="0" destOrd="4" presId="urn:microsoft.com/office/officeart/2005/8/layout/process3"/>
    <dgm:cxn modelId="{6A654B74-E658-49A0-BF98-476ED2C0A391}" srcId="{8BB1187F-3DC9-4A22-A939-27EA3B3E627A}" destId="{5CE9051B-D84D-4747-972E-77E638F02973}" srcOrd="9" destOrd="0" parTransId="{010BE354-3EE7-4378-8F89-4134BAC2735F}" sibTransId="{8F1233ED-D5C7-4465-8E85-1086CEDF6D20}"/>
    <dgm:cxn modelId="{1269F541-6C86-4671-A505-C09CFB7889AA}" srcId="{78B3B35F-59E2-42A3-B896-E839873896C4}" destId="{A35AC234-25B1-404C-A372-AFE2AE01B86E}" srcOrd="3" destOrd="0" parTransId="{E4BD4F56-1B80-4E3F-8D99-599F63F4222D}" sibTransId="{F70FD131-4D83-4BA6-A4BF-6BA607C467DF}"/>
    <dgm:cxn modelId="{8B40FDE8-F485-4069-AF14-E310D8150877}" type="presOf" srcId="{A957AC87-4EEC-4202-B8B1-CB3BC4824E29}" destId="{DB38DF75-6296-4343-B97B-0BAC803218AB}" srcOrd="0" destOrd="1" presId="urn:microsoft.com/office/officeart/2005/8/layout/process3"/>
    <dgm:cxn modelId="{290E3362-75DA-41BA-9743-1849D52F9FD5}" srcId="{3797FB4A-522D-446D-9841-C81E22943D16}" destId="{974F520D-2E43-4DA3-82CE-8CEFE4BF27D0}" srcOrd="2" destOrd="0" parTransId="{667E3793-4566-4DCC-8DFE-04EA67F8062B}" sibTransId="{D1074D02-EF8F-46FA-B648-BFAAC8F0F832}"/>
    <dgm:cxn modelId="{FC01E6A9-355C-4735-AFD6-ACE108A1C39A}" srcId="{8BB1187F-3DC9-4A22-A939-27EA3B3E627A}" destId="{F1BB83AB-5E34-4BA0-ABE4-2F9FEA4DE5E2}" srcOrd="6" destOrd="0" parTransId="{ACDB9BB9-5E5A-4EBE-879F-35ADBB5C7AEE}" sibTransId="{7D566818-1642-4A79-86BB-CA54C83A9F2D}"/>
    <dgm:cxn modelId="{87830E95-691A-42CE-B548-5D7F25E15191}" srcId="{8BB1187F-3DC9-4A22-A939-27EA3B3E627A}" destId="{13F60721-4C11-4A96-88DD-EC347C3CC97D}" srcOrd="15" destOrd="0" parTransId="{13F3D1B2-EC78-4CBA-B90C-CC3B94ADDDAE}" sibTransId="{680432CA-769E-4DCC-9392-E3A5CD165CE4}"/>
    <dgm:cxn modelId="{F32D6C81-B46A-4AB1-AF1F-21A771FB5CAC}" srcId="{3797FB4A-522D-446D-9841-C81E22943D16}" destId="{71EE3705-1372-41C6-9EC6-5A6A964D82A1}" srcOrd="5" destOrd="0" parTransId="{FF01615D-3988-4C9C-9C09-E8BAFC7B7A47}" sibTransId="{ABCA9032-375D-4097-9A96-F71C417965D9}"/>
    <dgm:cxn modelId="{11A95D46-6E09-4BBD-8078-81DC771C5085}" type="presOf" srcId="{AD1C78F4-9C34-4693-863F-B8CDA79E734A}" destId="{DB38DF75-6296-4343-B97B-0BAC803218AB}" srcOrd="0" destOrd="8" presId="urn:microsoft.com/office/officeart/2005/8/layout/process3"/>
    <dgm:cxn modelId="{C1A7785B-102A-4CA1-B462-3A0BA0551028}" type="presOf" srcId="{3EEB71BB-FD92-410B-AD9F-978B6F772F76}" destId="{2D1C7F98-D287-4567-8EEC-32D6F3720906}" srcOrd="0" destOrd="6" presId="urn:microsoft.com/office/officeart/2005/8/layout/process3"/>
    <dgm:cxn modelId="{A6E95F08-55AC-4D07-AC58-FF0E820390C5}" srcId="{78B3B35F-59E2-42A3-B896-E839873896C4}" destId="{2D80E58B-6FDE-4C5C-8826-5AEA013C1E0E}" srcOrd="5" destOrd="0" parTransId="{1F136E75-96C9-49C9-8E50-C9D6FB610B13}" sibTransId="{5E16916D-B667-4F63-9E85-DE3AB044CFE5}"/>
    <dgm:cxn modelId="{F02F15B4-52A1-4A6A-A84D-47581FDF74F4}" type="presOf" srcId="{391C95A9-84C0-4A50-A8E0-4BA29BCC0017}" destId="{2D1C7F98-D287-4567-8EEC-32D6F3720906}" srcOrd="0" destOrd="2" presId="urn:microsoft.com/office/officeart/2005/8/layout/process3"/>
    <dgm:cxn modelId="{F84F3756-EF56-4433-BF1E-C1267DE0EE1D}" type="presOf" srcId="{13F60721-4C11-4A96-88DD-EC347C3CC97D}" destId="{DB38DF75-6296-4343-B97B-0BAC803218AB}" srcOrd="0" destOrd="15" presId="urn:microsoft.com/office/officeart/2005/8/layout/process3"/>
    <dgm:cxn modelId="{59F16B4E-8A90-4268-9D2D-FEB485B1C355}" srcId="{78B3B35F-59E2-42A3-B896-E839873896C4}" destId="{391C95A9-84C0-4A50-A8E0-4BA29BCC0017}" srcOrd="2" destOrd="0" parTransId="{61132A25-A91E-4B2C-834F-87622F9E5B8B}" sibTransId="{05EF0EFF-0760-4D7E-8AB6-3254733057A6}"/>
    <dgm:cxn modelId="{F3D034E7-7D7F-476B-A29C-1A95807EA1FE}" srcId="{8BB1187F-3DC9-4A22-A939-27EA3B3E627A}" destId="{1B5939DA-89D7-4D75-A863-1CD377E80AD1}" srcOrd="11" destOrd="0" parTransId="{F7465862-48D3-4447-9650-E29A6350A94C}" sibTransId="{03C3CEA2-5F5F-4BAD-BFC6-D370F4ECE53A}"/>
    <dgm:cxn modelId="{D5998DB7-B2E3-4CFD-9D77-89121EC293D1}" srcId="{78B3B35F-59E2-42A3-B896-E839873896C4}" destId="{7FAAAF8B-B227-4C5B-B7B2-876A7672D71F}" srcOrd="4" destOrd="0" parTransId="{601B912F-968C-499B-97EB-35D7E7DC2392}" sibTransId="{FB008A77-303C-402A-9794-65B9110F0443}"/>
    <dgm:cxn modelId="{3D23793D-8207-4CE0-A374-6268B791CDAE}" srcId="{32E2E3D9-ADD4-4FF5-969A-E9823F00F539}" destId="{8BB1187F-3DC9-4A22-A939-27EA3B3E627A}" srcOrd="1" destOrd="0" parTransId="{27072476-FB41-4422-8C2B-93F5E3E24A1A}" sibTransId="{7EC91946-7742-47E3-A090-1A37A095D666}"/>
    <dgm:cxn modelId="{B16C2F81-2BCE-4B9F-B7BD-64D05D9E482D}" type="presParOf" srcId="{A7B2665E-23CC-4F1E-B868-8E9F11977ED8}" destId="{84B25E79-9D24-44BD-BDA4-FA7A10FEDF00}" srcOrd="0" destOrd="0" presId="urn:microsoft.com/office/officeart/2005/8/layout/process3"/>
    <dgm:cxn modelId="{6FAFDC7D-DF39-4617-AAAD-07709B379E52}" type="presParOf" srcId="{84B25E79-9D24-44BD-BDA4-FA7A10FEDF00}" destId="{1BA6C6A0-0207-4153-966B-08229EB6E102}" srcOrd="0" destOrd="0" presId="urn:microsoft.com/office/officeart/2005/8/layout/process3"/>
    <dgm:cxn modelId="{F6EECE5E-E313-4D84-957A-F286316875CA}" type="presParOf" srcId="{84B25E79-9D24-44BD-BDA4-FA7A10FEDF00}" destId="{5C57A79F-9B51-4F62-BD7A-B246EEB2F11D}" srcOrd="1" destOrd="0" presId="urn:microsoft.com/office/officeart/2005/8/layout/process3"/>
    <dgm:cxn modelId="{E4CC5C20-5E9D-4BBC-83BC-C4E405FF1EBB}" type="presParOf" srcId="{84B25E79-9D24-44BD-BDA4-FA7A10FEDF00}" destId="{2D1C7F98-D287-4567-8EEC-32D6F3720906}" srcOrd="2" destOrd="0" presId="urn:microsoft.com/office/officeart/2005/8/layout/process3"/>
    <dgm:cxn modelId="{36822246-7342-42CE-9031-DF1A6B0136A4}" type="presParOf" srcId="{A7B2665E-23CC-4F1E-B868-8E9F11977ED8}" destId="{FFC75546-D480-4D40-806F-25EAD40BD926}" srcOrd="1" destOrd="0" presId="urn:microsoft.com/office/officeart/2005/8/layout/process3"/>
    <dgm:cxn modelId="{D19506F6-7C0D-4977-9E6B-A0CF8E879859}" type="presParOf" srcId="{FFC75546-D480-4D40-806F-25EAD40BD926}" destId="{649BE6EC-3722-4798-AEAB-0186760F80D4}" srcOrd="0" destOrd="0" presId="urn:microsoft.com/office/officeart/2005/8/layout/process3"/>
    <dgm:cxn modelId="{6F901589-82B2-4127-B2C7-F2020A1E6219}" type="presParOf" srcId="{A7B2665E-23CC-4F1E-B868-8E9F11977ED8}" destId="{1F63BCD8-49A6-46E7-8A80-61D8CDF855F6}" srcOrd="2" destOrd="0" presId="urn:microsoft.com/office/officeart/2005/8/layout/process3"/>
    <dgm:cxn modelId="{A833CFE9-48E9-43A8-9454-D01436134769}" type="presParOf" srcId="{1F63BCD8-49A6-46E7-8A80-61D8CDF855F6}" destId="{8BF98ED7-6728-4D3C-B68E-ABC55C4C3844}" srcOrd="0" destOrd="0" presId="urn:microsoft.com/office/officeart/2005/8/layout/process3"/>
    <dgm:cxn modelId="{C1206945-FDA3-4E3D-8500-06F31280C28F}" type="presParOf" srcId="{1F63BCD8-49A6-46E7-8A80-61D8CDF855F6}" destId="{67CD5C01-FB64-42CF-ADC0-C90D70C1319B}" srcOrd="1" destOrd="0" presId="urn:microsoft.com/office/officeart/2005/8/layout/process3"/>
    <dgm:cxn modelId="{5865FEE8-847F-43D9-8CD0-7D2931647E8A}" type="presParOf" srcId="{1F63BCD8-49A6-46E7-8A80-61D8CDF855F6}" destId="{DB38DF75-6296-4343-B97B-0BAC803218AB}" srcOrd="2" destOrd="0" presId="urn:microsoft.com/office/officeart/2005/8/layout/process3"/>
    <dgm:cxn modelId="{64A58A14-8E4C-4411-BF6E-BE5BDBCBB4DC}" type="presParOf" srcId="{A7B2665E-23CC-4F1E-B868-8E9F11977ED8}" destId="{6F8F30A7-61F4-4725-9DD6-12806AE6DC40}" srcOrd="3" destOrd="0" presId="urn:microsoft.com/office/officeart/2005/8/layout/process3"/>
    <dgm:cxn modelId="{887114CE-7618-433D-87D6-12BEF6182F38}" type="presParOf" srcId="{6F8F30A7-61F4-4725-9DD6-12806AE6DC40}" destId="{3ED53852-78F8-4E0B-891E-CCB68288E26F}" srcOrd="0" destOrd="0" presId="urn:microsoft.com/office/officeart/2005/8/layout/process3"/>
    <dgm:cxn modelId="{E1393D1B-F87B-42A6-9480-78A142B36810}" type="presParOf" srcId="{A7B2665E-23CC-4F1E-B868-8E9F11977ED8}" destId="{64C1F959-6B9F-4E68-B4BA-62E93D2206B2}" srcOrd="4" destOrd="0" presId="urn:microsoft.com/office/officeart/2005/8/layout/process3"/>
    <dgm:cxn modelId="{058062BF-62AE-47EC-A56B-214AE9E00361}" type="presParOf" srcId="{64C1F959-6B9F-4E68-B4BA-62E93D2206B2}" destId="{E99C98C5-2C7A-4761-B789-8C0837D442FE}" srcOrd="0" destOrd="0" presId="urn:microsoft.com/office/officeart/2005/8/layout/process3"/>
    <dgm:cxn modelId="{5CA8D9EF-41D1-4CAE-BFFF-332CFB1E83BA}" type="presParOf" srcId="{64C1F959-6B9F-4E68-B4BA-62E93D2206B2}" destId="{B0C65D59-9297-4330-952B-28CD5E32DCBB}" srcOrd="1" destOrd="0" presId="urn:microsoft.com/office/officeart/2005/8/layout/process3"/>
    <dgm:cxn modelId="{72DF5557-26A4-42EC-8A97-26D1D41F2DF5}" type="presParOf" srcId="{64C1F959-6B9F-4E68-B4BA-62E93D2206B2}" destId="{AA9D7F47-2021-4D49-A6B1-CAACCC8B1D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C797E-B646-4DCD-BA00-B330967F1014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96A67D6-986E-4A9C-B34B-0750766575E7}">
      <dgm:prSet custT="1"/>
      <dgm:spPr>
        <a:noFill/>
        <a:ln w="76200">
          <a:prstDash val="sysDot"/>
        </a:ln>
      </dgm:spPr>
      <dgm:t>
        <a:bodyPr/>
        <a:lstStyle/>
        <a:p>
          <a:r>
            <a:rPr lang="ru-RU" sz="2600" dirty="0" smtClean="0">
              <a:solidFill>
                <a:schemeClr val="tx1"/>
              </a:solidFill>
            </a:rPr>
            <a:t>-</a:t>
          </a:r>
          <a:r>
            <a:rPr lang="ru-RU" sz="2400" dirty="0" smtClean="0">
              <a:solidFill>
                <a:schemeClr val="tx1"/>
              </a:solidFill>
            </a:rPr>
            <a:t>углубляются и расширяются знания об осени, её признаках ,сезонных изменениях в природе, в животном мире в этот период, об их причинах , о дарах осени, о труде человека осенью; </a:t>
          </a:r>
        </a:p>
        <a:p>
          <a:r>
            <a:rPr lang="ru-RU" sz="2400" dirty="0" smtClean="0">
              <a:solidFill>
                <a:schemeClr val="tx1"/>
              </a:solidFill>
            </a:rPr>
            <a:t>-пополняется словарный запас;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-развиваются навыки общения и речь;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-стимулируются познавательные интересы и расширяется кругозор;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-развиваются художественно- творческие навыки; </a:t>
          </a:r>
        </a:p>
        <a:p>
          <a:r>
            <a:rPr lang="ru-RU" sz="2400" dirty="0" smtClean="0">
              <a:solidFill>
                <a:schemeClr val="tx1"/>
              </a:solidFill>
            </a:rPr>
            <a:t>-развитие поисковых и исследовательских навыков.</a:t>
          </a:r>
          <a:endParaRPr lang="ru-RU" sz="2400" dirty="0">
            <a:solidFill>
              <a:schemeClr val="tx1"/>
            </a:solidFill>
          </a:endParaRPr>
        </a:p>
      </dgm:t>
    </dgm:pt>
    <dgm:pt modelId="{BD3B6B24-C5FE-4234-BCB8-2765E9348853}" type="parTrans" cxnId="{6ADAC031-61E6-4A24-A8D9-5E17714EE8B2}">
      <dgm:prSet/>
      <dgm:spPr/>
      <dgm:t>
        <a:bodyPr/>
        <a:lstStyle/>
        <a:p>
          <a:endParaRPr lang="ru-RU"/>
        </a:p>
      </dgm:t>
    </dgm:pt>
    <dgm:pt modelId="{2FDBEF09-D44F-4819-B5A5-81BE9063C5AF}" type="sibTrans" cxnId="{6ADAC031-61E6-4A24-A8D9-5E17714EE8B2}">
      <dgm:prSet/>
      <dgm:spPr/>
      <dgm:t>
        <a:bodyPr/>
        <a:lstStyle/>
        <a:p>
          <a:endParaRPr lang="ru-RU"/>
        </a:p>
      </dgm:t>
    </dgm:pt>
    <dgm:pt modelId="{502908A2-6E6E-41CC-9204-3D98D855B04A}" type="pres">
      <dgm:prSet presAssocID="{FC1C797E-B646-4DCD-BA00-B330967F1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9AF32-A45C-465E-9EEB-4FD59F91A059}" type="pres">
      <dgm:prSet presAssocID="{896A67D6-986E-4A9C-B34B-0750766575E7}" presName="parentText" presStyleLbl="node1" presStyleIdx="0" presStyleCnt="1" custScaleY="117910" custLinFactNeighborX="236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AC031-61E6-4A24-A8D9-5E17714EE8B2}" srcId="{FC1C797E-B646-4DCD-BA00-B330967F1014}" destId="{896A67D6-986E-4A9C-B34B-0750766575E7}" srcOrd="0" destOrd="0" parTransId="{BD3B6B24-C5FE-4234-BCB8-2765E9348853}" sibTransId="{2FDBEF09-D44F-4819-B5A5-81BE9063C5AF}"/>
    <dgm:cxn modelId="{C149D629-6557-4AD5-A2FE-6DC62333A063}" type="presOf" srcId="{FC1C797E-B646-4DCD-BA00-B330967F1014}" destId="{502908A2-6E6E-41CC-9204-3D98D855B04A}" srcOrd="0" destOrd="0" presId="urn:microsoft.com/office/officeart/2005/8/layout/vList2"/>
    <dgm:cxn modelId="{24A13C9D-EF4D-4642-A35D-085C5A677D6A}" type="presOf" srcId="{896A67D6-986E-4A9C-B34B-0750766575E7}" destId="{4529AF32-A45C-465E-9EEB-4FD59F91A059}" srcOrd="0" destOrd="0" presId="urn:microsoft.com/office/officeart/2005/8/layout/vList2"/>
    <dgm:cxn modelId="{2A4EC484-DEA1-4A9A-A79A-F1A3C28CA199}" type="presParOf" srcId="{502908A2-6E6E-41CC-9204-3D98D855B04A}" destId="{4529AF32-A45C-465E-9EEB-4FD59F91A0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A7CAB-0F9F-413F-9ED1-B86E486E28D6}">
      <dsp:nvSpPr>
        <dsp:cNvPr id="0" name=""/>
        <dsp:cNvSpPr/>
      </dsp:nvSpPr>
      <dsp:spPr>
        <a:xfrm>
          <a:off x="90719" y="216036"/>
          <a:ext cx="4135561" cy="2481336"/>
        </a:xfrm>
        <a:prstGeom prst="rect">
          <a:avLst/>
        </a:prstGeom>
        <a:noFill/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Расширить и систематизировать представления детей об осени, как о времени года, её признаках и явлениях. 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719" y="216036"/>
        <a:ext cx="4135561" cy="2481336"/>
      </dsp:txXfrm>
    </dsp:sp>
    <dsp:sp modelId="{FC094411-E2E9-4B17-B367-06C916F8A426}">
      <dsp:nvSpPr>
        <dsp:cNvPr id="0" name=""/>
        <dsp:cNvSpPr/>
      </dsp:nvSpPr>
      <dsp:spPr>
        <a:xfrm>
          <a:off x="4411223" y="216036"/>
          <a:ext cx="4135561" cy="2481336"/>
        </a:xfrm>
        <a:prstGeom prst="rect">
          <a:avLst/>
        </a:prstGeom>
        <a:noFill/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Создать условия для развития познавательных и творческих способностей детей в процессе разработки совместного проекта «Золотая осень».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1223" y="216036"/>
        <a:ext cx="4135561" cy="24813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7A79F-9B51-4F62-BD7A-B246EEB2F11D}">
      <dsp:nvSpPr>
        <dsp:cNvPr id="0" name=""/>
        <dsp:cNvSpPr/>
      </dsp:nvSpPr>
      <dsp:spPr>
        <a:xfrm>
          <a:off x="482114" y="79158"/>
          <a:ext cx="1260064" cy="9436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1-й этап - подготовительный</a:t>
          </a:r>
          <a:endParaRPr lang="ru-RU" sz="1400" b="0" kern="1200" dirty="0"/>
        </a:p>
      </dsp:txBody>
      <dsp:txXfrm>
        <a:off x="482114" y="79158"/>
        <a:ext cx="1260064" cy="629095"/>
      </dsp:txXfrm>
    </dsp:sp>
    <dsp:sp modelId="{2D1C7F98-D287-4567-8EEC-32D6F3720906}">
      <dsp:nvSpPr>
        <dsp:cNvPr id="0" name=""/>
        <dsp:cNvSpPr/>
      </dsp:nvSpPr>
      <dsp:spPr>
        <a:xfrm>
          <a:off x="101925" y="1104358"/>
          <a:ext cx="2304971" cy="438316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Выбор темы проекта и выбор формы для его защиты;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Диагностика детей на начальном этапе;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Подбор материалов для реализации проекта: иллюстраций, оборудования для занятий, игр и бесед с детьми;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Работа с методическим материалом, литературой по данной теме;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Разработка конспектов образовательной деятельности;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Беседы с родителями, анкетирование; участие в выставке творческих  работ из природного материала на тему «Наш родной Крым» из природного материала, «Парад кормушек»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101925" y="1104358"/>
        <a:ext cx="2304971" cy="4383166"/>
      </dsp:txXfrm>
    </dsp:sp>
    <dsp:sp modelId="{FFC75546-D480-4D40-806F-25EAD40BD926}">
      <dsp:nvSpPr>
        <dsp:cNvPr id="0" name=""/>
        <dsp:cNvSpPr/>
      </dsp:nvSpPr>
      <dsp:spPr>
        <a:xfrm rot="10228">
          <a:off x="2167377" y="131227"/>
          <a:ext cx="901429" cy="5339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228">
        <a:off x="2167377" y="131227"/>
        <a:ext cx="901429" cy="533918"/>
      </dsp:txXfrm>
    </dsp:sp>
    <dsp:sp modelId="{67CD5C01-FB64-42CF-ADC0-C90D70C1319B}">
      <dsp:nvSpPr>
        <dsp:cNvPr id="0" name=""/>
        <dsp:cNvSpPr/>
      </dsp:nvSpPr>
      <dsp:spPr>
        <a:xfrm>
          <a:off x="3442981" y="86519"/>
          <a:ext cx="1719544" cy="9500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2-й этап – основной (практический)</a:t>
          </a:r>
          <a:endParaRPr lang="ru-RU" sz="1400" kern="1200" dirty="0"/>
        </a:p>
      </dsp:txBody>
      <dsp:txXfrm>
        <a:off x="3442981" y="86519"/>
        <a:ext cx="1719544" cy="633359"/>
      </dsp:txXfrm>
    </dsp:sp>
    <dsp:sp modelId="{DB38DF75-6296-4343-B97B-0BAC803218AB}">
      <dsp:nvSpPr>
        <dsp:cNvPr id="0" name=""/>
        <dsp:cNvSpPr/>
      </dsp:nvSpPr>
      <dsp:spPr>
        <a:xfrm>
          <a:off x="3203857" y="1224144"/>
          <a:ext cx="2566857" cy="4117358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Взаимодействие с родителями: консультации, беседы, анкетирование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Физкультминутки: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П/игры: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Трудовая деятельность.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Сюжетно-ролевые игры: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Загадки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Составление рассказов об осени по картинам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Художественное слово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Экскурсии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Опытно – экспериментальная деятельность: 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Исследовательская деятельность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Д/и: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Беседы: 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НОД</a:t>
          </a:r>
          <a:endParaRPr lang="ru-RU" sz="1000" b="1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solidFill>
                <a:schemeClr val="tx1"/>
              </a:solidFill>
            </a:rPr>
            <a:t>Наблюдения</a:t>
          </a:r>
          <a:endParaRPr lang="ru-RU" sz="1000" b="1" i="0" kern="1200" dirty="0">
            <a:solidFill>
              <a:schemeClr val="tx1"/>
            </a:solidFill>
          </a:endParaRPr>
        </a:p>
      </dsp:txBody>
      <dsp:txXfrm>
        <a:off x="3203857" y="1224144"/>
        <a:ext cx="2566857" cy="4117358"/>
      </dsp:txXfrm>
    </dsp:sp>
    <dsp:sp modelId="{6F8F30A7-61F4-4725-9DD6-12806AE6DC40}">
      <dsp:nvSpPr>
        <dsp:cNvPr id="0" name=""/>
        <dsp:cNvSpPr/>
      </dsp:nvSpPr>
      <dsp:spPr>
        <a:xfrm rot="36947">
          <a:off x="5634823" y="155937"/>
          <a:ext cx="1001389" cy="5339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6947">
        <a:off x="5634823" y="155937"/>
        <a:ext cx="1001389" cy="533918"/>
      </dsp:txXfrm>
    </dsp:sp>
    <dsp:sp modelId="{B0C65D59-9297-4330-952B-28CD5E32DCBB}">
      <dsp:nvSpPr>
        <dsp:cNvPr id="0" name=""/>
        <dsp:cNvSpPr/>
      </dsp:nvSpPr>
      <dsp:spPr>
        <a:xfrm>
          <a:off x="7051830" y="213568"/>
          <a:ext cx="1633721" cy="683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3-й этап – заключительный</a:t>
          </a:r>
          <a:endParaRPr lang="ru-RU" sz="1400" kern="1200" dirty="0"/>
        </a:p>
      </dsp:txBody>
      <dsp:txXfrm>
        <a:off x="7051830" y="213568"/>
        <a:ext cx="1633721" cy="455913"/>
      </dsp:txXfrm>
    </dsp:sp>
    <dsp:sp modelId="{AA9D7F47-2021-4D49-A6B1-CAACCC8B1DE6}">
      <dsp:nvSpPr>
        <dsp:cNvPr id="0" name=""/>
        <dsp:cNvSpPr/>
      </dsp:nvSpPr>
      <dsp:spPr>
        <a:xfrm>
          <a:off x="6720010" y="1266648"/>
          <a:ext cx="2144498" cy="333411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Выставка совместных работ родителей и детей</a:t>
          </a:r>
          <a:endParaRPr lang="ru-RU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Проведение утренника</a:t>
          </a:r>
          <a:endParaRPr lang="ru-RU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Фото выставка «Осень золотая»</a:t>
          </a:r>
          <a:endParaRPr lang="ru-RU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Открытое занятие по ознакомлению с окружающим миром «Жалобная книга природы»</a:t>
          </a:r>
          <a:endParaRPr lang="ru-RU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Диагностика детей на заключительном этапе</a:t>
          </a:r>
          <a:endParaRPr lang="ru-RU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педсовет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720010" y="1266648"/>
        <a:ext cx="2144498" cy="3334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9AF32-A45C-465E-9EEB-4FD59F91A059}">
      <dsp:nvSpPr>
        <dsp:cNvPr id="0" name=""/>
        <dsp:cNvSpPr/>
      </dsp:nvSpPr>
      <dsp:spPr>
        <a:xfrm>
          <a:off x="0" y="144010"/>
          <a:ext cx="8686800" cy="4752539"/>
        </a:xfrm>
        <a:prstGeom prst="roundRect">
          <a:avLst/>
        </a:prstGeom>
        <a:noFill/>
        <a:ln w="76200">
          <a:noFill/>
          <a:prstDash val="sysDot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-</a:t>
          </a:r>
          <a:r>
            <a:rPr lang="ru-RU" sz="2400" kern="1200" dirty="0" smtClean="0">
              <a:solidFill>
                <a:schemeClr val="tx1"/>
              </a:solidFill>
            </a:rPr>
            <a:t>углубляются и расширяются знания об осени, её признаках ,сезонных изменениях в природе, в животном мире в этот период, об их причинах , о дарах осени, о труде человека осенью;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-пополняется словарный запас;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-развиваются навыки общения и речь;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-стимулируются познавательные интересы и расширяется кругозор;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-развиваются художественно- творческие навыки;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-развитие поисковых и исследовательских навыков.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44010"/>
        <a:ext cx="8686800" cy="4752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2.08167E-17</cdr:x>
      <cdr:y>0</cdr:y>
    </cdr:from>
    <cdr:to>
      <cdr:x>1</cdr:x>
      <cdr:y>0.13011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6024" y="-72008"/>
          <a:ext cx="4860032" cy="764704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C4652D">
                <a:tint val="1000"/>
                <a:satMod val="255000"/>
              </a:srgbClr>
            </a:gs>
            <a:gs pos="55000">
              <a:srgbClr val="C4652D">
                <a:tint val="12000"/>
                <a:satMod val="255000"/>
              </a:srgbClr>
            </a:gs>
            <a:gs pos="100000">
              <a:srgbClr val="C4652D"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xmlns:a="http://schemas.openxmlformats.org/drawingml/2006/main" w="9525" cap="flat" cmpd="sng" algn="ctr">
          <a:solidFill>
            <a:srgbClr val="C4652D"/>
          </a:solidFill>
          <a:prstDash val="solid"/>
        </a:ln>
        <a:effectLst xmlns:a="http://schemas.openxmlformats.org/drawingml/2006/main">
          <a:outerShdw blurRad="51500" dist="25400" dir="5400000" rotWithShape="0">
            <a:srgbClr val="000000">
              <a:alpha val="40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dirty="0" smtClean="0"/>
            <a:t>Подготовительная группа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0.95956</cdr:x>
      <cdr:y>0.13011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0"/>
          <a:ext cx="4283968" cy="764704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C4652D">
                <a:tint val="1000"/>
                <a:satMod val="255000"/>
              </a:srgbClr>
            </a:gs>
            <a:gs pos="55000">
              <a:srgbClr val="C4652D">
                <a:tint val="12000"/>
                <a:satMod val="255000"/>
              </a:srgbClr>
            </a:gs>
            <a:gs pos="100000">
              <a:srgbClr val="C4652D"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xmlns:a="http://schemas.openxmlformats.org/drawingml/2006/main" w="9525" cap="flat" cmpd="sng" algn="ctr">
          <a:solidFill>
            <a:srgbClr val="C4652D"/>
          </a:solidFill>
          <a:prstDash val="solid"/>
        </a:ln>
        <a:effectLst xmlns:a="http://schemas.openxmlformats.org/drawingml/2006/main">
          <a:outerShdw blurRad="51500" dist="25400" dir="5400000" rotWithShape="0">
            <a:srgbClr val="000000">
              <a:alpha val="40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800" dirty="0" smtClean="0"/>
            <a:t>Старшая группа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0.04477</cdr:x>
      <cdr:y>0.0206</cdr:y>
    </cdr:from>
    <cdr:to>
      <cdr:x>0.4505</cdr:x>
      <cdr:y>0.12937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80528" y="72008"/>
          <a:ext cx="1636072" cy="380246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0.00553</cdr:y>
    </cdr:from>
    <cdr:to>
      <cdr:x>1</cdr:x>
      <cdr:y>0.1648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0" y="28465"/>
          <a:ext cx="3960440" cy="820553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C4652D">
                <a:tint val="1000"/>
                <a:satMod val="255000"/>
              </a:srgbClr>
            </a:gs>
            <a:gs pos="55000">
              <a:srgbClr val="C4652D">
                <a:tint val="12000"/>
                <a:satMod val="255000"/>
              </a:srgbClr>
            </a:gs>
            <a:gs pos="100000">
              <a:srgbClr val="C4652D"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xmlns:a="http://schemas.openxmlformats.org/drawingml/2006/main" w="9525" cap="flat" cmpd="sng" algn="ctr">
          <a:solidFill>
            <a:srgbClr val="C4652D"/>
          </a:solidFill>
          <a:prstDash val="solid"/>
        </a:ln>
        <a:effectLst xmlns:a="http://schemas.openxmlformats.org/drawingml/2006/main">
          <a:outerShdw blurRad="51500" dist="25400" dir="5400000" rotWithShape="0">
            <a:srgbClr val="000000">
              <a:alpha val="40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dirty="0" smtClean="0"/>
            <a:t>Старшая группа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907F-F0AD-426A-A1D2-6BF79B16AFE8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6CC56-7645-4830-B209-7C8A329FC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CC56-7645-4830-B209-7C8A329FCA1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CC56-7645-4830-B209-7C8A329FCA1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Лена Кудреватая\24.11.2014\ФОТО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3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857232"/>
            <a:ext cx="8535322" cy="293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</a:t>
            </a:r>
            <a:r>
              <a:rPr kumimoji="0" lang="ru-RU" sz="40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роект</a:t>
            </a: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«Золотая осень»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в разновозрастной группе «Ягодки №3»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7890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19872" y="5445224"/>
            <a:ext cx="5571728" cy="108012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Автор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в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оспитатель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Денишаева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К.Г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14290"/>
            <a:ext cx="8686800" cy="5662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2-й этап – основной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(практический)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0872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928670"/>
            <a:ext cx="43663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2290" name="Picture 2" descr="C:\Users\Karina\Desktop\фотовыставка к проекту\IMG_20171013_11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283968" cy="2492896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664" y="299202"/>
            <a:ext cx="49685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80728"/>
            <a:ext cx="4572000" cy="36933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ru-RU" i="1" dirty="0" smtClean="0"/>
              <a:t>Экскурсия в парк «Поздняя осень»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908720"/>
            <a:ext cx="2130711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i="1" dirty="0" smtClean="0"/>
              <a:t>Экскурсия в парк «Золотая осень»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Karina\Desktop\Фото прогулка поздняя осень\IMG_20171127_115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4059943" cy="2283718"/>
          </a:xfrm>
          <a:prstGeom prst="rect">
            <a:avLst/>
          </a:prstGeom>
          <a:noFill/>
        </p:spPr>
      </p:pic>
      <p:pic>
        <p:nvPicPr>
          <p:cNvPr id="3076" name="Picture 4" descr="C:\Users\Karina\Desktop\Фото прогулка поздняя осень\IMG_20171127_114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4101747" cy="2448272"/>
          </a:xfrm>
          <a:prstGeom prst="rect">
            <a:avLst/>
          </a:prstGeom>
          <a:noFill/>
        </p:spPr>
      </p:pic>
      <p:pic>
        <p:nvPicPr>
          <p:cNvPr id="3078" name="Picture 6" descr="C:\Users\Karina\Desktop\IMG_20171013_112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428576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928670"/>
            <a:ext cx="43663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664" y="243921"/>
            <a:ext cx="49685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80728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Опытно – экспериментальная деятельность «Очищение воды»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0728"/>
            <a:ext cx="413995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i="1" dirty="0" smtClean="0"/>
              <a:t>Опытно – экспериментальная деятельность «Высадка гороха»</a:t>
            </a:r>
            <a:endParaRPr lang="ru-RU" dirty="0"/>
          </a:p>
        </p:txBody>
      </p:sp>
      <p:pic>
        <p:nvPicPr>
          <p:cNvPr id="12294" name="Picture 6" descr="C:\Users\Karina\Desktop\фотовыставка к проекту\PB16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572000" cy="2448272"/>
          </a:xfrm>
          <a:prstGeom prst="rect">
            <a:avLst/>
          </a:prstGeom>
          <a:noFill/>
        </p:spPr>
      </p:pic>
      <p:pic>
        <p:nvPicPr>
          <p:cNvPr id="12" name="Picture 2" descr="C:\Users\Karina\Desktop\высадка гороха\IMG_20171127_111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096455" cy="2520280"/>
          </a:xfrm>
          <a:prstGeom prst="rect">
            <a:avLst/>
          </a:prstGeom>
          <a:noFill/>
        </p:spPr>
      </p:pic>
      <p:pic>
        <p:nvPicPr>
          <p:cNvPr id="4098" name="Picture 2" descr="C:\Users\Karina\Desktop\высадка гороха\IMG_20171127_111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4078422" cy="2636912"/>
          </a:xfrm>
          <a:prstGeom prst="rect">
            <a:avLst/>
          </a:prstGeom>
          <a:noFill/>
        </p:spPr>
      </p:pic>
      <p:pic>
        <p:nvPicPr>
          <p:cNvPr id="4099" name="Picture 3" descr="C:\Users\Karina\Desktop\Фото откр занятие по экологии ст гр\PB162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49080"/>
            <a:ext cx="457200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95736" y="238801"/>
            <a:ext cx="410445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536" y="814155"/>
            <a:ext cx="3600400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Д/игра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«С какого дерева листочек?»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267" name="Picture 3" descr="C:\Users\Karina\Desktop\фотовыставка к проекту\IMG_20171027_112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2304256"/>
          </a:xfrm>
          <a:prstGeom prst="rect">
            <a:avLst/>
          </a:prstGeom>
          <a:noFill/>
        </p:spPr>
      </p:pic>
      <p:pic>
        <p:nvPicPr>
          <p:cNvPr id="11268" name="Picture 4" descr="E:\Старшая группа\фото разные в проект\Фото Дид. игра С какого дерева лист\IMG_20171027_113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059832" cy="2924944"/>
          </a:xfrm>
          <a:prstGeom prst="rect">
            <a:avLst/>
          </a:prstGeom>
          <a:noFill/>
        </p:spPr>
      </p:pic>
      <p:pic>
        <p:nvPicPr>
          <p:cNvPr id="11269" name="Picture 5" descr="E:\Старшая группа\фото разные в проект\Фото Дид. игра С какого дерева лист\IMG_20171027_113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2376263" cy="2924944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004048" y="824952"/>
            <a:ext cx="3816424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Составление рассказов об осени по картинам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Users\Karina\Desktop\IMG_20171127_155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628801"/>
            <a:ext cx="4427984" cy="2376264"/>
          </a:xfrm>
          <a:prstGeom prst="rect">
            <a:avLst/>
          </a:prstGeom>
          <a:noFill/>
        </p:spPr>
      </p:pic>
      <p:pic>
        <p:nvPicPr>
          <p:cNvPr id="4099" name="Picture 3" descr="C:\Users\Karina\Desktop\IMG_20171129_1046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005064"/>
            <a:ext cx="442798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71480"/>
            <a:ext cx="37715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34447" y="268414"/>
            <a:ext cx="55086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Социально-коммуникативное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810045"/>
            <a:ext cx="4032448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Сюжетно-ролевые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«Овощной магазин»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3" descr="C:\Users\Karina\Desktop\фотовыставка к проекту\IMG_20171023_11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37552"/>
            <a:ext cx="4067944" cy="2620448"/>
          </a:xfrm>
          <a:prstGeom prst="rect">
            <a:avLst/>
          </a:prstGeom>
          <a:noFill/>
        </p:spPr>
      </p:pic>
      <p:pic>
        <p:nvPicPr>
          <p:cNvPr id="11" name="Picture 4" descr="C:\Users\Karina\Desktop\IMG_20171115_12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413" y="1628800"/>
            <a:ext cx="4066587" cy="259228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64088" y="897686"/>
            <a:ext cx="3600400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Трудовая деятельность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C:\Users\Karina\Desktop\IMG_20171127_161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1"/>
            <a:ext cx="4644008" cy="2592288"/>
          </a:xfrm>
          <a:prstGeom prst="rect">
            <a:avLst/>
          </a:prstGeom>
          <a:noFill/>
        </p:spPr>
      </p:pic>
      <p:pic>
        <p:nvPicPr>
          <p:cNvPr id="3075" name="Picture 3" descr="C:\Users\Karina\Desktop\сюжет. рол. игра магазин\IMG_20171127_161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1232"/>
            <a:ext cx="4644008" cy="262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857232"/>
            <a:ext cx="36911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966325" y="105929"/>
            <a:ext cx="55580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Художественно-эстетическое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64704"/>
            <a:ext cx="20938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«Портрет осени» </a:t>
            </a:r>
            <a:endParaRPr lang="ru-RU" dirty="0"/>
          </a:p>
        </p:txBody>
      </p:sp>
      <p:pic>
        <p:nvPicPr>
          <p:cNvPr id="9218" name="Picture 2" descr="E:\Старшая группа\фото разные в проект\Фото портрет осени\IMG_20171027_12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788024" cy="1800200"/>
          </a:xfrm>
          <a:prstGeom prst="rect">
            <a:avLst/>
          </a:prstGeom>
          <a:noFill/>
        </p:spPr>
      </p:pic>
      <p:pic>
        <p:nvPicPr>
          <p:cNvPr id="9219" name="Picture 3" descr="E:\Старшая группа\фото разные в проект\Фото портрет осени\IMG_20171027_122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788024" cy="1973751"/>
          </a:xfrm>
          <a:prstGeom prst="rect">
            <a:avLst/>
          </a:prstGeom>
          <a:noFill/>
        </p:spPr>
      </p:pic>
      <p:pic>
        <p:nvPicPr>
          <p:cNvPr id="9220" name="Picture 4" descr="E:\Старшая группа\фото разные в проект\Фото портрет осени\IMG_20171027_123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4788024" cy="1916832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220072" y="823718"/>
            <a:ext cx="3923928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Утренник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Золотая осень России»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222" name="Picture 6" descr="C:\Users\Karina\AppData\Local\Temp\Rar$DIa0.905\IMG_20171103_094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268760"/>
            <a:ext cx="4355976" cy="2016224"/>
          </a:xfrm>
          <a:prstGeom prst="rect">
            <a:avLst/>
          </a:prstGeom>
          <a:noFill/>
        </p:spPr>
      </p:pic>
      <p:pic>
        <p:nvPicPr>
          <p:cNvPr id="9223" name="Picture 7" descr="C:\Users\Karina\AppData\Local\Temp\Rar$DIa0.934\IMG_20171103_094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284984"/>
            <a:ext cx="4355976" cy="1656184"/>
          </a:xfrm>
          <a:prstGeom prst="rect">
            <a:avLst/>
          </a:prstGeom>
          <a:noFill/>
        </p:spPr>
      </p:pic>
      <p:pic>
        <p:nvPicPr>
          <p:cNvPr id="9224" name="Picture 8" descr="C:\Users\Karina\AppData\Local\Temp\Rar$DIa0.138\IMG_20171103_0949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941168"/>
            <a:ext cx="435597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857232"/>
            <a:ext cx="36911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966325" y="105929"/>
            <a:ext cx="55580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Художественно-эстетическое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C:\Users\Karina\Desktop\IMG_20171127_134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19873" cy="1923678"/>
          </a:xfrm>
          <a:prstGeom prst="rect">
            <a:avLst/>
          </a:prstGeom>
          <a:noFill/>
        </p:spPr>
      </p:pic>
      <p:pic>
        <p:nvPicPr>
          <p:cNvPr id="19" name="Picture 3" descr="C:\Users\Karina\Desktop\IMG_20171113_165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4270442" cy="2160240"/>
          </a:xfrm>
          <a:prstGeom prst="rect">
            <a:avLst/>
          </a:prstGeom>
          <a:noFill/>
        </p:spPr>
      </p:pic>
      <p:pic>
        <p:nvPicPr>
          <p:cNvPr id="20" name="Picture 4" descr="C:\Users\Karina\Desktop\IMG_20171127_161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653136"/>
            <a:ext cx="4536504" cy="2025572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051720" y="620688"/>
            <a:ext cx="5184576" cy="43204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детских работ по рисованию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67744" y="4005064"/>
            <a:ext cx="3707904" cy="5040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«Деревья смотрят в озеро» (монотипия)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196752"/>
            <a:ext cx="3707904" cy="5040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«Такие разные зонтики», «Птица»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0032" y="1196752"/>
            <a:ext cx="3707904" cy="5040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«Медведь гора»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332656"/>
            <a:ext cx="38164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Развивающая среда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980728"/>
            <a:ext cx="2627784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Акция «Чудо-дерево»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pic>
        <p:nvPicPr>
          <p:cNvPr id="8194" name="Picture 2" descr="E:\Старшая группа\фото разные в проект\Фото Акция чудо дерево\IMG_20171024_16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3744416" cy="22322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1052736"/>
            <a:ext cx="244827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cs typeface="Calibri" pitchFamily="34" charset="0"/>
              </a:rPr>
              <a:t>Календарь природы</a:t>
            </a:r>
            <a:endParaRPr lang="ru-RU" dirty="0" smtClean="0">
              <a:cs typeface="Calibri" pitchFamily="34" charset="0"/>
            </a:endParaRPr>
          </a:p>
        </p:txBody>
      </p:sp>
      <p:pic>
        <p:nvPicPr>
          <p:cNvPr id="1026" name="Picture 2" descr="C:\Users\Karina\Desktop\IMG_20171127_154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3744416" cy="2852936"/>
          </a:xfrm>
          <a:prstGeom prst="rect">
            <a:avLst/>
          </a:prstGeom>
          <a:noFill/>
        </p:spPr>
      </p:pic>
      <p:pic>
        <p:nvPicPr>
          <p:cNvPr id="1027" name="Picture 3" descr="C:\Users\Karina\Desktop\IMG_20171127_155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060848"/>
            <a:ext cx="460851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714356"/>
            <a:ext cx="4716016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1174608"/>
            <a:ext cx="7344816" cy="424731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3-й этап –</a:t>
            </a:r>
            <a:r>
              <a:rPr lang="ru-RU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заключительный.Продукт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проектной деятельности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0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Открытое занятие «Жалобная книга природы»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5" name="Picture 1" descr="C:\Users\Karina\Desktop\Фото откр занятие по экологии ст гр\PB162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499992" cy="2808312"/>
          </a:xfrm>
          <a:prstGeom prst="rect">
            <a:avLst/>
          </a:prstGeom>
          <a:noFill/>
        </p:spPr>
      </p:pic>
      <p:pic>
        <p:nvPicPr>
          <p:cNvPr id="6146" name="Picture 2" descr="C:\Users\Karina\Desktop\Фото откр занятие по экологии ст гр\PB162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499992" cy="2924944"/>
          </a:xfrm>
          <a:prstGeom prst="rect">
            <a:avLst/>
          </a:prstGeom>
          <a:noFill/>
        </p:spPr>
      </p:pic>
      <p:pic>
        <p:nvPicPr>
          <p:cNvPr id="6147" name="Picture 3" descr="C:\Users\Karina\Desktop\Фото откр занятие по экологии ст гр\PB162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4644008" cy="2736304"/>
          </a:xfrm>
          <a:prstGeom prst="rect">
            <a:avLst/>
          </a:prstGeom>
          <a:noFill/>
        </p:spPr>
      </p:pic>
      <p:pic>
        <p:nvPicPr>
          <p:cNvPr id="6148" name="Picture 4" descr="C:\Users\Karina\Desktop\Фото откр занятие по экологии ст гр\PB162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3" y="3933056"/>
            <a:ext cx="464400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001056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Вид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/>
              <a:t>Информационный, коллективный.</a:t>
            </a:r>
          </a:p>
          <a:p>
            <a:pPr>
              <a:lnSpc>
                <a:spcPct val="80000"/>
              </a:lnSpc>
              <a:defRPr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Продолжительность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/>
              <a:t>Среднесрочный (3 месяца)</a:t>
            </a:r>
          </a:p>
          <a:p>
            <a:pPr>
              <a:lnSpc>
                <a:spcPct val="80000"/>
              </a:lnSpc>
              <a:defRPr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Участники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Дети, родители, воспитатель, 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Возраст воспитанников: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5-6 лет, 6-7лет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640960" cy="64807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0"/>
            <a:ext cx="48600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совместных работ детей и родителей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«Наш родной Крым»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4" descr="C:\Users\Karina\Desktop\IMG_20171127_13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</p:spPr>
      </p:pic>
      <p:pic>
        <p:nvPicPr>
          <p:cNvPr id="7" name="Picture 5" descr="C:\Users\Karina\Desktop\IMG_20171127_13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3968" cy="3356992"/>
          </a:xfrm>
          <a:prstGeom prst="rect">
            <a:avLst/>
          </a:prstGeom>
          <a:noFill/>
        </p:spPr>
      </p:pic>
      <p:pic>
        <p:nvPicPr>
          <p:cNvPr id="9" name="Picture 2" descr="C:\Users\Karina\Desktop\IMG_20171127_13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4860032" cy="2520280"/>
          </a:xfrm>
          <a:prstGeom prst="rect">
            <a:avLst/>
          </a:prstGeom>
          <a:noFill/>
        </p:spPr>
      </p:pic>
      <p:pic>
        <p:nvPicPr>
          <p:cNvPr id="10" name="Picture 3" descr="C:\Users\Karina\Desktop\IMG_20171127_133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933056"/>
            <a:ext cx="486003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0"/>
            <a:ext cx="35589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Работа с родителями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Karina\Desktop\фотовыставка к проекту\PB162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915816" cy="3024336"/>
          </a:xfrm>
          <a:prstGeom prst="rect">
            <a:avLst/>
          </a:prstGeom>
          <a:noFill/>
        </p:spPr>
      </p:pic>
      <p:pic>
        <p:nvPicPr>
          <p:cNvPr id="3075" name="Picture 3" descr="C:\Users\Karina\Desktop\фотовыставка к проекту\PB162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915816" cy="27809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1960" y="620688"/>
            <a:ext cx="4248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cs typeface="Calibri" pitchFamily="34" charset="0"/>
              </a:rPr>
              <a:t>Папка-передвижка «2017 год – </a:t>
            </a:r>
            <a:r>
              <a:rPr lang="ru-RU" i="1" dirty="0" err="1" smtClean="0">
                <a:solidFill>
                  <a:srgbClr val="FF0000"/>
                </a:solidFill>
                <a:cs typeface="Calibri" pitchFamily="34" charset="0"/>
              </a:rPr>
              <a:t>год</a:t>
            </a:r>
            <a:r>
              <a:rPr lang="ru-RU" i="1" dirty="0" smtClean="0">
                <a:solidFill>
                  <a:srgbClr val="FF0000"/>
                </a:solidFill>
                <a:cs typeface="Calibri" pitchFamily="34" charset="0"/>
              </a:rPr>
              <a:t> экологии»</a:t>
            </a:r>
            <a:endParaRPr lang="ru-RU" i="1" dirty="0">
              <a:solidFill>
                <a:srgbClr val="FF0000"/>
              </a:solidFill>
              <a:cs typeface="Calibri" pitchFamily="34" charset="0"/>
            </a:endParaRPr>
          </a:p>
        </p:txBody>
      </p:sp>
      <p:pic>
        <p:nvPicPr>
          <p:cNvPr id="2050" name="Picture 2" descr="C:\Users\Karina\Desktop\IMG_20171127_132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5053854" cy="41044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20688"/>
            <a:ext cx="3059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cs typeface="Calibri" pitchFamily="34" charset="0"/>
              </a:rPr>
              <a:t>Участие родителей в открытом занятии</a:t>
            </a:r>
            <a:endParaRPr lang="ru-RU" i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79512" y="1052736"/>
          <a:ext cx="3923928" cy="551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5576" y="0"/>
            <a:ext cx="7344816" cy="7647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знаний детей по теме проекта на заключительном этапе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980728"/>
          <a:ext cx="39604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644008" y="980728"/>
            <a:ext cx="3960440" cy="936104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Подготовительная группа</a:t>
            </a:r>
            <a:endParaRPr lang="ru-RU" sz="18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572000" y="980728"/>
          <a:ext cx="4363460" cy="573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Результаты работы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1506279"/>
            <a:ext cx="69847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Повысился у детей уровень экологических представлений о признаках природных объектов и явлений. Дети умеют устанавливать причинно – следственные связи между ними.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Повысился уровень наблюдательности и познавательный интерес к миру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Повысился у детей в процессе экспериментирования уровень интеллектуальных, умственных и исследовательских способностей.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Сформировались у каждого ребёнка навыки экологически грамотного и безопасного поведения в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340768"/>
            <a:ext cx="7488832" cy="410445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Спасибо за внимание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5" name="Picture 1" descr="C:\Users\Karina\Desktop\фотовыставка к проекту\IMG_20171013_11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Актуальность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7848872" cy="517064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Чтобы любить природу, её надо знать, а чтобы знать, необходимо изучать и наблюдать за изменениями в природе. Если ребёнок научится наблюдать за природой, то он научится ценить окружающий его мир. У детей недостаточно представлений о предметах и явлениях природы, о правильном отношении к окружающему миру природы, о взаимодействии с ней. Осень - это не только слякоть, пронизывающий холод... Осень- это золотая крона деревьев, багряная и шуршащая листва под ногами, бабье лето. А сколько всего можно интересного узнать, благодаря этой удивительной поре.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Цели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04800" y="1340768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144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88640"/>
            <a:ext cx="86868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Задачи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1520" y="560470"/>
            <a:ext cx="475252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представления детей об изменениях, происходящих в природе с приходом осени (растительный и животный мир родного края, погодные явления), о многообразии и пользе осенних даров природы, о труде людей в осенний период.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осознание детьми знаний о том, что растения и животные – это живые организмы;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у детей умения и навыки наблюдений за природными явлениями и объектами.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292080" y="898775"/>
            <a:ext cx="38519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развитию познавательной активности, воображения, мышления, речи в процессе наблюдения, исследования природных объектов;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развивать умение видеть красоту окружающего природного мира, разнообразия его красок и форм, любознательность;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259632" y="4123219"/>
            <a:ext cx="55801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экологическую культуру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желание и умение сохранять окружающий мир природы;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чувство ответственности за состояние окружающей среды;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052736"/>
            <a:ext cx="4896544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96752"/>
            <a:ext cx="3744416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4797152"/>
            <a:ext cx="5976664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2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Этапы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836712"/>
          <a:ext cx="89383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83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Прогнозируемый результат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51520" y="1196752"/>
          <a:ext cx="8686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49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7281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1-й этап – подготовительный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4283968" y="980728"/>
          <a:ext cx="486003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5576" y="0"/>
            <a:ext cx="7344816" cy="7647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знаний детей по теме проекта на начальном этапе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80728"/>
          <a:ext cx="446449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753</TotalTime>
  <Words>691</Words>
  <Application>Microsoft Office PowerPoint</Application>
  <PresentationFormat>Экран (4:3)</PresentationFormat>
  <Paragraphs>139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zaqatala</dc:creator>
  <cp:lastModifiedBy>Karina</cp:lastModifiedBy>
  <cp:revision>115</cp:revision>
  <dcterms:created xsi:type="dcterms:W3CDTF">2014-11-22T15:25:18Z</dcterms:created>
  <dcterms:modified xsi:type="dcterms:W3CDTF">2017-11-29T12:07:23Z</dcterms:modified>
</cp:coreProperties>
</file>